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263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media" Target="../media/media2.wav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1.wav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audio" Target="../media/media2.wav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audio4.wav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3886200"/>
            <a:ext cx="6929486" cy="1752600"/>
          </a:xfrm>
        </p:spPr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think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Creer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6" cy="406718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357290" y="4357694"/>
            <a:ext cx="3643338" cy="1285884"/>
          </a:xfrm>
          <a:prstGeom prst="wedgeRoundRectCallout">
            <a:avLst>
              <a:gd name="adj1" fmla="val 66375"/>
              <a:gd name="adj2" fmla="val -10410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nube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0"/>
            <a:ext cx="1960176" cy="4067183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it’s a cloud.</a:t>
            </a:r>
          </a:p>
        </p:txBody>
      </p:sp>
      <p:pic>
        <p:nvPicPr>
          <p:cNvPr id="9" name="SpGRHandyVerbs-ToThink01.wav">
            <a:hlinkClick r:id="" action="ppaction://media"/>
          </p:cNvPr>
          <p:cNvPicPr>
            <a:picLocks noRot="1" noChangeAspect="1"/>
          </p:cNvPicPr>
          <p:nvPr>
            <a:wavAudioFile r:embed="rId2" name="SpGRHandyVerbs-ToThink0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85776"/>
            <a:ext cx="6238875" cy="4810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42910" y="4500570"/>
            <a:ext cx="4572032" cy="1143008"/>
          </a:xfrm>
          <a:prstGeom prst="wedgeRoundRectCallout">
            <a:avLst>
              <a:gd name="adj1" fmla="val 54917"/>
              <a:gd name="adj2" fmla="val -8519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crees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0"/>
            <a:ext cx="1960176" cy="4067183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do you think it is?</a:t>
            </a:r>
          </a:p>
        </p:txBody>
      </p:sp>
      <p:pic>
        <p:nvPicPr>
          <p:cNvPr id="9" name="SpGRHandyVerbs-ToThink02.wav">
            <a:hlinkClick r:id="" action="ppaction://media"/>
          </p:cNvPr>
          <p:cNvPicPr>
            <a:picLocks noRot="1" noChangeAspect="1"/>
          </p:cNvPicPr>
          <p:nvPr>
            <a:wavAudioFile r:embed="rId2" name="SpGRHandyVerbs-ToThink02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6" cy="4067181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85776"/>
            <a:ext cx="6238875" cy="4810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he’s a ghost.</a:t>
            </a:r>
          </a:p>
        </p:txBody>
      </p:sp>
      <p:pic>
        <p:nvPicPr>
          <p:cNvPr id="8" name="SpGRHandyVerbs-ToThink03.wav">
            <a:hlinkClick r:id="" action="ppaction://media"/>
          </p:cNvPr>
          <p:cNvPicPr>
            <a:picLocks noRot="1" noChangeAspect="1"/>
          </p:cNvPicPr>
          <p:nvPr>
            <a:wavAudioFile r:embed="rId2" name="SpGRHandyVerbs-ToThink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6" cy="406718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000760" y="214290"/>
            <a:ext cx="2857520" cy="1928826"/>
          </a:xfrm>
          <a:prstGeom prst="wedgeRoundRectCallout">
            <a:avLst>
              <a:gd name="adj1" fmla="val 20456"/>
              <a:gd name="adj2" fmla="val 10737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fantasma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85776"/>
            <a:ext cx="6238875" cy="4810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642974" y="-357214"/>
            <a:ext cx="6238875" cy="4810125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642974" y="-357214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4429132"/>
            <a:ext cx="4929222" cy="1071570"/>
          </a:xfrm>
          <a:prstGeom prst="wedgeRoundRectCallout">
            <a:avLst>
              <a:gd name="adj1" fmla="val -15380"/>
              <a:gd name="adj2" fmla="val -9795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Creéis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soy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think I’m a what?</a:t>
            </a:r>
          </a:p>
        </p:txBody>
      </p:sp>
      <p:pic>
        <p:nvPicPr>
          <p:cNvPr id="9" name="SpGRHandyVerbs-ToThink04.wav">
            <a:hlinkClick r:id="" action="ppaction://media"/>
          </p:cNvPr>
          <p:cNvPicPr>
            <a:picLocks noRot="1" noChangeAspect="1"/>
          </p:cNvPicPr>
          <p:nvPr>
            <a:wavAudioFile r:embed="rId1" name="SpGRHandyVerbs-ToThink0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5" cy="4067181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6" cy="406718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pic>
        <p:nvPicPr>
          <p:cNvPr id="5" name="Picture 4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63475" y="1643050"/>
            <a:ext cx="1962482" cy="407196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4286256"/>
            <a:ext cx="4786346" cy="1285884"/>
          </a:xfrm>
          <a:prstGeom prst="wedgeRoundRectCallout">
            <a:avLst>
              <a:gd name="adj1" fmla="val 62646"/>
              <a:gd name="adj2" fmla="val -9494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cree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fantasma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 thinks you’re a ghost.</a:t>
            </a:r>
          </a:p>
        </p:txBody>
      </p:sp>
      <p:pic>
        <p:nvPicPr>
          <p:cNvPr id="11" name="SpGRHandyVerbs-ToThink05.wav">
            <a:hlinkClick r:id="" action="ppaction://media"/>
          </p:cNvPr>
          <p:cNvPicPr>
            <a:picLocks noRot="1" noChangeAspect="1"/>
          </p:cNvPicPr>
          <p:nvPr>
            <a:wavAudioFile r:embed="rId1" name="SpGRHandyVerbs-ToThink0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642974" y="-357214"/>
            <a:ext cx="6238875" cy="481012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7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She thinks you’re a cloud.</a:t>
            </a:r>
          </a:p>
        </p:txBody>
      </p:sp>
      <p:pic>
        <p:nvPicPr>
          <p:cNvPr id="9" name="SpGRHandyVerbs-ToThink06.wav">
            <a:hlinkClick r:id="" action="ppaction://media"/>
          </p:cNvPr>
          <p:cNvPicPr>
            <a:picLocks noRot="1" noChangeAspect="1"/>
          </p:cNvPicPr>
          <p:nvPr>
            <a:wavAudioFile r:embed="rId1" name="SpGRHandyVerbs-ToThink06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5" cy="406718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286380" y="285728"/>
            <a:ext cx="3500462" cy="1571636"/>
          </a:xfrm>
          <a:prstGeom prst="wedgeRoundRectCallout">
            <a:avLst>
              <a:gd name="adj1" fmla="val 26561"/>
              <a:gd name="adj2" fmla="val 14084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Ella </a:t>
            </a:r>
            <a:r>
              <a:rPr lang="en-GB" sz="4000" b="1" dirty="0" err="1">
                <a:solidFill>
                  <a:schemeClr val="tx1"/>
                </a:solidFill>
              </a:rPr>
              <a:t>cree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nube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642974" y="-357214"/>
            <a:ext cx="6238875" cy="481012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1"/>
            <a:ext cx="1960176" cy="4067181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57818" y="1643050"/>
            <a:ext cx="1960175" cy="4067181"/>
          </a:xfrm>
          <a:prstGeom prst="rect">
            <a:avLst/>
          </a:prstGeom>
        </p:spPr>
      </p:pic>
      <p:pic>
        <p:nvPicPr>
          <p:cNvPr id="3" name="Picture 2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666743" y="-357214"/>
            <a:ext cx="6238875" cy="4810125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428652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714348" y="4071942"/>
            <a:ext cx="4071966" cy="1500198"/>
          </a:xfrm>
          <a:prstGeom prst="wedgeRoundRectCallout">
            <a:avLst>
              <a:gd name="adj1" fmla="val 16724"/>
              <a:gd name="adj2" fmla="val -12024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Mwa</a:t>
            </a:r>
            <a:r>
              <a:rPr lang="en-GB" sz="4000" b="1" dirty="0">
                <a:solidFill>
                  <a:schemeClr val="tx1"/>
                </a:solidFill>
              </a:rPr>
              <a:t>-ha-ha-ha-ha! </a:t>
            </a:r>
            <a:r>
              <a:rPr lang="en-GB" sz="4000" b="1" dirty="0" err="1">
                <a:solidFill>
                  <a:schemeClr val="tx1"/>
                </a:solidFill>
              </a:rPr>
              <a:t>Adiós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Mwa</a:t>
            </a:r>
            <a:r>
              <a:rPr lang="en-GB" sz="3600" b="1" dirty="0">
                <a:solidFill>
                  <a:schemeClr val="tx1"/>
                </a:solidFill>
              </a:rPr>
              <a:t>-ha-ha-ha-ha! Goodbye…</a:t>
            </a:r>
          </a:p>
        </p:txBody>
      </p:sp>
      <p:pic>
        <p:nvPicPr>
          <p:cNvPr id="9" name="SpGRHandyVerbs-ToThink07.wav">
            <a:hlinkClick r:id="" action="ppaction://media"/>
          </p:cNvPr>
          <p:cNvPicPr>
            <a:picLocks noRot="1" noChangeAspect="1"/>
          </p:cNvPicPr>
          <p:nvPr>
            <a:wavAudioFile r:embed="rId1" name="SpGRHandyVerbs-ToThink0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847" accel="100000">
                                          <p:stCondLst>
                                            <p:cond delay="135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847" accel="100000">
                                          <p:stCondLst>
                                            <p:cond delay="135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14" dur="1353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15" dur="1353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16" dur="847">
                                          <p:stCondLst>
                                            <p:cond delay="135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17" dur="1353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18" dur="847">
                                          <p:stCondLst>
                                            <p:cond delay="135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4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357818" y="1643051"/>
            <a:ext cx="1960176" cy="4067181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500826" y="3000372"/>
            <a:ext cx="2258173" cy="2786058"/>
          </a:xfrm>
          <a:prstGeom prst="rect">
            <a:avLst/>
          </a:prstGeom>
        </p:spPr>
      </p:pic>
      <p:pic>
        <p:nvPicPr>
          <p:cNvPr id="13" name="Picture 12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00034" y="-285776"/>
            <a:ext cx="6238875" cy="4810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1802" y="274638"/>
            <a:ext cx="5614998" cy="1143000"/>
          </a:xfrm>
        </p:spPr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9124" y="1928802"/>
            <a:ext cx="442915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creemos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creéis</a:t>
            </a:r>
            <a:endParaRPr lang="en-GB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928802"/>
            <a:ext cx="3929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to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think</a:t>
            </a:r>
          </a:p>
        </p:txBody>
      </p:sp>
      <p:pic>
        <p:nvPicPr>
          <p:cNvPr id="9" name="SpGRHandyVerbs-ToThink08.wav">
            <a:hlinkClick r:id="" action="ppaction://media"/>
          </p:cNvPr>
          <p:cNvPicPr>
            <a:picLocks noRot="1" noChangeAspect="1"/>
          </p:cNvPicPr>
          <p:nvPr>
            <a:wavAudioFile r:embed="rId1" name="SpGRHandyVerbs-ToThink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" dur="24500" fill="hold"/>
                                        <p:tgtEl>
                                          <p:spTgt spid="1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0" dur="24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82A58D-EE7C-4474-A7AB-E2A3B848BF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2EFCFE-4975-49AE-A5FB-164F3EBB28A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2E80500-C41E-43EB-9017-ED38883E49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142</Words>
  <Application>Microsoft Office PowerPoint</Application>
  <PresentationFormat>On-screen Show (4:3)</PresentationFormat>
  <Paragraphs>33</Paragraphs>
  <Slides>10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72</cp:revision>
  <dcterms:created xsi:type="dcterms:W3CDTF">2009-05-28T09:47:26Z</dcterms:created>
  <dcterms:modified xsi:type="dcterms:W3CDTF">2025-07-22T18:38:11Z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