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89" r:id="rId6"/>
    <p:sldId id="288" r:id="rId7"/>
    <p:sldId id="290" r:id="rId8"/>
    <p:sldId id="291" r:id="rId9"/>
    <p:sldId id="292" r:id="rId10"/>
    <p:sldId id="293" r:id="rId11"/>
    <p:sldId id="264" r:id="rId12"/>
    <p:sldId id="29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audio" Target="../media/audio10.wav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audio" Target="../media/audio9.wav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microsoft.com/office/2007/relationships/hdphoto" Target="../media/hdphoto1.wdp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4414" y="3857628"/>
            <a:ext cx="6772300" cy="1752600"/>
          </a:xfrm>
        </p:spPr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want - </a:t>
            </a:r>
            <a:r>
              <a:rPr lang="en-GB" sz="7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Querer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29454" y="142852"/>
            <a:ext cx="1055716" cy="1776224"/>
          </a:xfrm>
          <a:prstGeom prst="rect">
            <a:avLst/>
          </a:prstGeom>
        </p:spPr>
      </p:pic>
      <p:pic>
        <p:nvPicPr>
          <p:cNvPr id="15" name="Picture 14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5" name="Picture 4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2500306"/>
            <a:ext cx="2013347" cy="24840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2500306"/>
            <a:ext cx="2013347" cy="2484000"/>
          </a:xfrm>
          <a:prstGeom prst="rect">
            <a:avLst/>
          </a:prstGeom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8"/>
            <a:ext cx="2029035" cy="4210059"/>
          </a:xfrm>
          <a:prstGeom prst="rect">
            <a:avLst/>
          </a:prstGeom>
        </p:spPr>
      </p:pic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pic>
        <p:nvPicPr>
          <p:cNvPr id="14" name="Picture 13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16" name="Picture 15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17" name="Picture 16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643174" y="2714620"/>
            <a:ext cx="3214710" cy="1357322"/>
          </a:xfrm>
          <a:prstGeom prst="wedgeRoundRectCallout">
            <a:avLst>
              <a:gd name="adj1" fmla="val 53318"/>
              <a:gd name="adj2" fmla="val 65068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Quiero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vacaciones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want a holiday.</a:t>
            </a:r>
          </a:p>
        </p:txBody>
      </p:sp>
      <p:pic>
        <p:nvPicPr>
          <p:cNvPr id="13" name="SPHandyVerbs-ToWant slice02.wav">
            <a:hlinkClick r:id="" action="ppaction://media"/>
          </p:cNvPr>
          <p:cNvPicPr>
            <a:picLocks noRot="1" noChangeAspect="1"/>
          </p:cNvPicPr>
          <p:nvPr>
            <a:wavAudioFile r:embed="rId1" name="SPHandyVerbs-ToWant slice02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29454" y="142852"/>
            <a:ext cx="1055716" cy="1776224"/>
          </a:xfrm>
          <a:prstGeom prst="rect">
            <a:avLst/>
          </a:prstGeom>
        </p:spPr>
      </p:pic>
      <p:pic>
        <p:nvPicPr>
          <p:cNvPr id="15" name="Picture 14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2500306"/>
            <a:ext cx="2013347" cy="2484000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9"/>
            <a:ext cx="2029035" cy="4210057"/>
          </a:xfrm>
          <a:prstGeom prst="rect">
            <a:avLst/>
          </a:prstGeom>
        </p:spPr>
      </p:pic>
      <p:pic>
        <p:nvPicPr>
          <p:cNvPr id="18" name="Picture 17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5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8"/>
            <a:ext cx="2029035" cy="4210059"/>
          </a:xfrm>
          <a:prstGeom prst="rect">
            <a:avLst/>
          </a:prstGeom>
        </p:spPr>
      </p:pic>
      <p:pic>
        <p:nvPicPr>
          <p:cNvPr id="20" name="Picture 19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28596" y="357166"/>
            <a:ext cx="3000396" cy="1643074"/>
          </a:xfrm>
          <a:prstGeom prst="wedgeRoundRectCallout">
            <a:avLst>
              <a:gd name="adj1" fmla="val -7930"/>
              <a:gd name="adj2" fmla="val 100761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Quieres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vacaciones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You want a holiday?</a:t>
            </a:r>
          </a:p>
        </p:txBody>
      </p:sp>
      <p:pic>
        <p:nvPicPr>
          <p:cNvPr id="13" name="SPHandyVerbs-ToWant slice03.wav">
            <a:hlinkClick r:id="" action="ppaction://media"/>
          </p:cNvPr>
          <p:cNvPicPr>
            <a:picLocks noRot="1" noChangeAspect="1"/>
          </p:cNvPicPr>
          <p:nvPr>
            <a:wavAudioFile r:embed="rId1" name="SPHandyVerbs-ToWant slice03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ngrylightningbulb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5"/>
          </a:xfrm>
          <a:prstGeom prst="rect">
            <a:avLst/>
          </a:prstGeom>
        </p:spPr>
      </p:pic>
      <p:pic>
        <p:nvPicPr>
          <p:cNvPr id="14" name="13 Imagen" descr="angrylightningbulb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4000" y="288000"/>
            <a:ext cx="1572401" cy="1735200"/>
          </a:xfrm>
          <a:prstGeom prst="rect">
            <a:avLst/>
          </a:prstGeom>
        </p:spPr>
      </p:pic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28596" y="285728"/>
            <a:ext cx="3143272" cy="2000264"/>
          </a:xfrm>
          <a:prstGeom prst="wedgeRoundRectCallout">
            <a:avLst>
              <a:gd name="adj1" fmla="val 69726"/>
              <a:gd name="adj2" fmla="val -15785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Él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siempre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quiere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vacaciones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5" name="Picture 1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29454" y="142852"/>
            <a:ext cx="1055716" cy="1776224"/>
          </a:xfrm>
          <a:prstGeom prst="rect">
            <a:avLst/>
          </a:prstGeom>
        </p:spPr>
      </p:pic>
      <p:pic>
        <p:nvPicPr>
          <p:cNvPr id="16" name="Picture 15" descr="angrydesk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17" name="Picture 16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2500306"/>
            <a:ext cx="2013347" cy="2484000"/>
          </a:xfrm>
          <a:prstGeom prst="rect">
            <a:avLst/>
          </a:prstGeom>
        </p:spPr>
      </p:pic>
      <p:pic>
        <p:nvPicPr>
          <p:cNvPr id="18" name="Picture 17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8"/>
            <a:ext cx="2029035" cy="4210059"/>
          </a:xfrm>
          <a:prstGeom prst="rect">
            <a:avLst/>
          </a:prstGeom>
        </p:spPr>
      </p:pic>
      <p:pic>
        <p:nvPicPr>
          <p:cNvPr id="20" name="Picture 19" descr="angrydesk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22" name="Picture 21" descr="angrydesk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He always wants a holiday.</a:t>
            </a:r>
          </a:p>
        </p:txBody>
      </p:sp>
      <p:pic>
        <p:nvPicPr>
          <p:cNvPr id="13" name="SPHandyVerbs-ToWant slice04.wav">
            <a:hlinkClick r:id="" action="ppaction://media"/>
          </p:cNvPr>
          <p:cNvPicPr>
            <a:picLocks noRot="1" noChangeAspect="1"/>
          </p:cNvPicPr>
          <p:nvPr>
            <a:wavAudioFile r:embed="rId1" name="SPHandyVerbs-ToWant slice04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4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ngrylightningbulb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5"/>
          </a:xfrm>
          <a:prstGeom prst="rect">
            <a:avLst/>
          </a:prstGeom>
        </p:spPr>
      </p:pic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5"/>
          </a:xfrm>
          <a:prstGeom prst="rect">
            <a:avLst/>
          </a:prstGeom>
        </p:spPr>
      </p:pic>
      <p:pic>
        <p:nvPicPr>
          <p:cNvPr id="17" name="Picture 16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29454" y="142853"/>
            <a:ext cx="1055716" cy="1776222"/>
          </a:xfrm>
          <a:prstGeom prst="rect">
            <a:avLst/>
          </a:prstGeom>
        </p:spPr>
      </p:pic>
      <p:pic>
        <p:nvPicPr>
          <p:cNvPr id="9" name="Picture 8" descr="confusedwolfman.bmp"/>
          <p:cNvPicPr>
            <a:picLocks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29454" y="142852"/>
            <a:ext cx="1055716" cy="1776224"/>
          </a:xfrm>
          <a:prstGeom prst="rect">
            <a:avLst/>
          </a:prstGeom>
        </p:spPr>
      </p:pic>
      <p:pic>
        <p:nvPicPr>
          <p:cNvPr id="18" name="Picture 17" descr="angrydesk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19" name="Picture 18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2500306"/>
            <a:ext cx="2013347" cy="2484000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8"/>
            <a:ext cx="2029035" cy="4210059"/>
          </a:xfrm>
          <a:prstGeom prst="rect">
            <a:avLst/>
          </a:prstGeom>
        </p:spPr>
      </p:pic>
      <p:pic>
        <p:nvPicPr>
          <p:cNvPr id="22" name="Picture 21" descr="angrydesk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23" name="Picture 22" descr="angrydesk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24" name="Picture 23" descr="angrydesk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786314" y="1928802"/>
            <a:ext cx="2428892" cy="1143008"/>
          </a:xfrm>
          <a:prstGeom prst="wedgeRoundRectCallout">
            <a:avLst>
              <a:gd name="adj1" fmla="val 41338"/>
              <a:gd name="adj2" fmla="val -90469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solidFill>
                  <a:schemeClr val="tx1"/>
                </a:solidFill>
              </a:rPr>
              <a:t>Sie</a:t>
            </a:r>
            <a:r>
              <a:rPr lang="en-GB" sz="2800" dirty="0">
                <a:solidFill>
                  <a:schemeClr val="tx1"/>
                </a:solidFill>
              </a:rPr>
              <a:t> </a:t>
            </a:r>
            <a:r>
              <a:rPr lang="en-GB" sz="2800" dirty="0" err="1">
                <a:solidFill>
                  <a:schemeClr val="tx1"/>
                </a:solidFill>
              </a:rPr>
              <a:t>kommt</a:t>
            </a:r>
            <a:r>
              <a:rPr lang="en-GB" sz="2800" dirty="0">
                <a:solidFill>
                  <a:schemeClr val="tx1"/>
                </a:solidFill>
              </a:rPr>
              <a:t> fast </a:t>
            </a:r>
            <a:r>
              <a:rPr lang="en-GB" sz="2800" dirty="0" err="1">
                <a:solidFill>
                  <a:schemeClr val="tx1"/>
                </a:solidFill>
              </a:rPr>
              <a:t>nie</a:t>
            </a:r>
            <a:r>
              <a:rPr lang="en-GB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We want holidays too!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3214678" y="1785926"/>
            <a:ext cx="5643602" cy="1285884"/>
          </a:xfrm>
          <a:prstGeom prst="wedgeRoundRectCallout">
            <a:avLst>
              <a:gd name="adj1" fmla="val -19025"/>
              <a:gd name="adj2" fmla="val -68641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Nosotros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también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queremos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vacaciones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4" name="SPHandyVerbs-ToWant slice05.wav">
            <a:hlinkClick r:id="" action="ppaction://media"/>
          </p:cNvPr>
          <p:cNvPicPr>
            <a:picLocks noRot="1" noChangeAspect="1"/>
          </p:cNvPicPr>
          <p:nvPr>
            <a:wavAudioFile r:embed="rId1" name="SPHandyVerbs-ToWant slice05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29454" y="142852"/>
            <a:ext cx="1055716" cy="1776224"/>
          </a:xfrm>
          <a:prstGeom prst="rect">
            <a:avLst/>
          </a:prstGeom>
        </p:spPr>
      </p:pic>
      <p:pic>
        <p:nvPicPr>
          <p:cNvPr id="15" name="Picture 14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2500306"/>
            <a:ext cx="2013347" cy="2484000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9"/>
            <a:ext cx="2029035" cy="4210057"/>
          </a:xfrm>
          <a:prstGeom prst="rect">
            <a:avLst/>
          </a:prstGeom>
        </p:spPr>
      </p:pic>
      <p:pic>
        <p:nvPicPr>
          <p:cNvPr id="18" name="Picture 17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8"/>
            <a:ext cx="2029035" cy="4210059"/>
          </a:xfrm>
          <a:prstGeom prst="rect">
            <a:avLst/>
          </a:prstGeom>
        </p:spPr>
      </p:pic>
      <p:pic>
        <p:nvPicPr>
          <p:cNvPr id="20" name="Picture 19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500034" y="357166"/>
            <a:ext cx="2857520" cy="1857388"/>
          </a:xfrm>
          <a:prstGeom prst="wedgeRoundRectCallout">
            <a:avLst>
              <a:gd name="adj1" fmla="val -11690"/>
              <a:gd name="adj2" fmla="val 8559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Tú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nunca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quieres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vacaciones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You never want a holiday.</a:t>
            </a:r>
          </a:p>
        </p:txBody>
      </p:sp>
      <p:pic>
        <p:nvPicPr>
          <p:cNvPr id="13" name="SPHandyVerbs-ToWant slice06.wav">
            <a:hlinkClick r:id="" action="ppaction://media"/>
          </p:cNvPr>
          <p:cNvPicPr>
            <a:picLocks noRot="1" noChangeAspect="1"/>
          </p:cNvPicPr>
          <p:nvPr>
            <a:wavAudioFile r:embed="rId1" name="SPHandyVerbs-ToWant slice06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29454" y="142852"/>
            <a:ext cx="1055716" cy="1776224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20" name="Picture 19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2500306"/>
            <a:ext cx="2013347" cy="2483999"/>
          </a:xfrm>
          <a:prstGeom prst="rect">
            <a:avLst/>
          </a:prstGeom>
        </p:spPr>
      </p:pic>
      <p:pic>
        <p:nvPicPr>
          <p:cNvPr id="21" name="Picture 20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071678"/>
            <a:ext cx="2029035" cy="4210059"/>
          </a:xfrm>
          <a:prstGeom prst="rect">
            <a:avLst/>
          </a:prstGeom>
        </p:spPr>
      </p:pic>
      <p:pic>
        <p:nvPicPr>
          <p:cNvPr id="22" name="Picture 21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pic>
        <p:nvPicPr>
          <p:cNvPr id="23" name="Picture 22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24" name="Picture 23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5" name="Picture 4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2500306"/>
            <a:ext cx="2013347" cy="2484000"/>
          </a:xfrm>
          <a:prstGeom prst="rect">
            <a:avLst/>
          </a:prstGeom>
        </p:spPr>
      </p:pic>
      <p:pic>
        <p:nvPicPr>
          <p:cNvPr id="25" name="Picture 24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643174" y="3857628"/>
            <a:ext cx="2857520" cy="1928826"/>
          </a:xfrm>
          <a:prstGeom prst="wedgeRoundRectCallout">
            <a:avLst>
              <a:gd name="adj1" fmla="val 63197"/>
              <a:gd name="adj2" fmla="val -37522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Ahora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ellos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quieren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vacaciones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Now they want holiday.</a:t>
            </a:r>
          </a:p>
        </p:txBody>
      </p:sp>
      <p:pic>
        <p:nvPicPr>
          <p:cNvPr id="13" name="SPHandyVerbs-ToWant slice07.wav">
            <a:hlinkClick r:id="" action="ppaction://media"/>
          </p:cNvPr>
          <p:cNvPicPr>
            <a:picLocks noRot="1" noChangeAspect="1"/>
          </p:cNvPicPr>
          <p:nvPr>
            <a:wavAudioFile r:embed="rId1" name="SPHandyVerbs-ToWant slice07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desk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12" name="Picture 11" descr="angrydesk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13" name="Picture 12" descr="angrydesk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14" name="Picture 13" descr="angrydesk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71924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158" y="1643050"/>
            <a:ext cx="48577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want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want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He/she/it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wants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want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want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43372" y="1643050"/>
            <a:ext cx="50006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quiero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quieres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/Ella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quiere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queremos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queréis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quieren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" name="SPHandyVerbs-ToWant slice08.wav">
            <a:hlinkClick r:id="" action="ppaction://media"/>
          </p:cNvPr>
          <p:cNvPicPr>
            <a:picLocks noRot="1" noChangeAspect="1"/>
          </p:cNvPicPr>
          <p:nvPr>
            <a:wavAudioFile r:embed="rId1" name="SPHandyVerbs-ToWant slice08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10" name="Title 3"/>
          <p:cNvSpPr txBox="1">
            <a:spLocks/>
          </p:cNvSpPr>
          <p:nvPr/>
        </p:nvSpPr>
        <p:spPr>
          <a:xfrm>
            <a:off x="4500562" y="274638"/>
            <a:ext cx="34290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querer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2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715140" y="1000108"/>
            <a:ext cx="2143140" cy="1824565"/>
          </a:xfrm>
          <a:prstGeom prst="rect">
            <a:avLst/>
          </a:prstGeom>
        </p:spPr>
      </p:pic>
      <p:pic>
        <p:nvPicPr>
          <p:cNvPr id="25" name="Picture 24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643306" y="1000108"/>
            <a:ext cx="2143140" cy="1824565"/>
          </a:xfrm>
          <a:prstGeom prst="rect">
            <a:avLst/>
          </a:prstGeom>
        </p:spPr>
      </p:pic>
      <p:pic>
        <p:nvPicPr>
          <p:cNvPr id="26" name="Picture 25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85720" y="3571876"/>
            <a:ext cx="3356452" cy="2857520"/>
          </a:xfrm>
          <a:prstGeom prst="rect">
            <a:avLst/>
          </a:prstGeom>
        </p:spPr>
      </p:pic>
      <p:pic>
        <p:nvPicPr>
          <p:cNvPr id="27" name="Picture 26" descr="angrydes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5572132" y="3571876"/>
            <a:ext cx="3356452" cy="28575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65579196-BDE5-757B-AF72-ADD0FBE96F1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D2B58303-A265-DCB4-B201-35599C87504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3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7F033E-8CB6-47B9-9BD9-9D07B2B5D8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B388F4-37D1-4C2E-8DB7-06582B00288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8C017A8-3056-4E62-A19F-B7BA8C06C4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124</Words>
  <Application>Microsoft Office PowerPoint</Application>
  <PresentationFormat>On-screen Show (4:3)</PresentationFormat>
  <Paragraphs>32</Paragraphs>
  <Slides>9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want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70</cp:revision>
  <dcterms:created xsi:type="dcterms:W3CDTF">2009-05-28T09:47:26Z</dcterms:created>
  <dcterms:modified xsi:type="dcterms:W3CDTF">2025-07-22T18:39:34Z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