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9" r:id="rId6"/>
    <p:sldId id="288" r:id="rId7"/>
    <p:sldId id="290" r:id="rId8"/>
    <p:sldId id="291" r:id="rId9"/>
    <p:sldId id="292" r:id="rId10"/>
    <p:sldId id="294" r:id="rId11"/>
    <p:sldId id="295" r:id="rId12"/>
    <p:sldId id="296" r:id="rId13"/>
    <p:sldId id="298" r:id="rId14"/>
    <p:sldId id="260" r:id="rId15"/>
    <p:sldId id="297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 autoAdjust="0"/>
    <p:restoredTop sz="94626"/>
  </p:normalViewPr>
  <p:slideViewPr>
    <p:cSldViewPr>
      <p:cViewPr varScale="1">
        <p:scale>
          <a:sx n="107" d="100"/>
          <a:sy n="107" d="100"/>
        </p:scale>
        <p:origin x="2240" y="8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F6678-1A60-4FBC-B8A7-0602EC5D399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2C8BE-8011-4CC5-A7FB-FE45EB6A11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4350A-CB2C-4DDB-8F7C-6A3FA1196C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8B983-6049-41BA-B13D-2D3D12935C8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mein</a:t>
            </a:r>
            <a:r>
              <a:rPr lang="en-GB" dirty="0"/>
              <a:t> </a:t>
            </a:r>
            <a:r>
              <a:rPr lang="en-GB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Nein,</a:t>
            </a:r>
            <a:r>
              <a:rPr lang="en-GB" baseline="0" dirty="0"/>
              <a:t> </a:t>
            </a:r>
            <a:r>
              <a:rPr lang="en-GB" baseline="0" dirty="0" err="1"/>
              <a:t>es</a:t>
            </a:r>
            <a:r>
              <a:rPr lang="en-GB" baseline="0" dirty="0"/>
              <a:t> </a:t>
            </a:r>
            <a:r>
              <a:rPr lang="en-GB" baseline="0" dirty="0" err="1"/>
              <a:t>ist</a:t>
            </a:r>
            <a:r>
              <a:rPr lang="en-GB" baseline="0" dirty="0"/>
              <a:t> </a:t>
            </a:r>
            <a:r>
              <a:rPr lang="en-GB" baseline="0" dirty="0" err="1"/>
              <a:t>nicht</a:t>
            </a:r>
            <a:r>
              <a:rPr lang="en-GB" baseline="0" dirty="0"/>
              <a:t> </a:t>
            </a:r>
            <a:r>
              <a:rPr lang="en-GB" baseline="0" dirty="0" err="1"/>
              <a:t>dein</a:t>
            </a:r>
            <a:r>
              <a:rPr lang="en-GB" baseline="0" dirty="0"/>
              <a:t> </a:t>
            </a:r>
            <a:r>
              <a:rPr lang="en-GB" baseline="0" dirty="0" err="1"/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Es </a:t>
            </a:r>
            <a:r>
              <a:rPr lang="en-GB" sz="1200" dirty="0" err="1">
                <a:solidFill>
                  <a:schemeClr val="tx1"/>
                </a:solidFill>
              </a:rPr>
              <a:t>ist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sein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 err="1">
                <a:solidFill>
                  <a:schemeClr val="tx1"/>
                </a:solidFill>
              </a:rPr>
              <a:t>Ich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denke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es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ist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ihr</a:t>
            </a:r>
            <a:r>
              <a:rPr lang="en-GB" sz="1200" baseline="0" dirty="0">
                <a:solidFill>
                  <a:schemeClr val="tx1"/>
                </a:solidFill>
              </a:rPr>
              <a:t> </a:t>
            </a:r>
            <a:r>
              <a:rPr lang="en-GB" sz="1200" baseline="0" dirty="0" err="1">
                <a:solidFill>
                  <a:schemeClr val="tx1"/>
                </a:solidFill>
              </a:rPr>
              <a:t>Platz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Es </a:t>
            </a:r>
            <a:r>
              <a:rPr lang="en-GB" sz="1200" dirty="0" err="1">
                <a:solidFill>
                  <a:schemeClr val="tx1"/>
                </a:solidFill>
              </a:rPr>
              <a:t>ist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unser</a:t>
            </a:r>
            <a:r>
              <a:rPr lang="en-GB" sz="1200" dirty="0">
                <a:solidFill>
                  <a:schemeClr val="tx1"/>
                </a:solidFill>
              </a:rPr>
              <a:t> Sofa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Verstanden</a:t>
            </a:r>
            <a:r>
              <a:rPr lang="en-GB" dirty="0"/>
              <a:t>?!</a:t>
            </a:r>
            <a:r>
              <a:rPr lang="en-GB" baseline="0" dirty="0"/>
              <a:t> </a:t>
            </a:r>
            <a:r>
              <a:rPr lang="en-GB" dirty="0"/>
              <a:t>Es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nicht</a:t>
            </a:r>
            <a:r>
              <a:rPr lang="en-GB" dirty="0"/>
              <a:t> </a:t>
            </a:r>
            <a:r>
              <a:rPr lang="en-GB" dirty="0" err="1"/>
              <a:t>dein</a:t>
            </a:r>
            <a:r>
              <a:rPr lang="en-GB" dirty="0"/>
              <a:t> </a:t>
            </a:r>
            <a:r>
              <a:rPr lang="en-GB" dirty="0" err="1"/>
              <a:t>Platz</a:t>
            </a:r>
            <a:r>
              <a:rPr lang="en-GB" dirty="0"/>
              <a:t>. Es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ihr</a:t>
            </a:r>
            <a:r>
              <a:rPr lang="en-GB" baseline="0" dirty="0"/>
              <a:t> Sofa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Unternimm</a:t>
            </a:r>
            <a:r>
              <a:rPr lang="en-GB" baseline="0" dirty="0"/>
              <a:t> </a:t>
            </a:r>
            <a:r>
              <a:rPr lang="en-GB" baseline="0" dirty="0" err="1"/>
              <a:t>etwas</a:t>
            </a:r>
            <a:r>
              <a:rPr lang="en-GB" baseline="0" dirty="0"/>
              <a:t> Mr. Confused and Angry </a:t>
            </a:r>
            <a:r>
              <a:rPr lang="en-GB" baseline="0" dirty="0" err="1"/>
              <a:t>Wolfman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 err="1">
                <a:solidFill>
                  <a:schemeClr val="tx1"/>
                </a:solidFill>
              </a:rPr>
              <a:t>Arr</a:t>
            </a:r>
            <a:r>
              <a:rPr lang="en-GB" sz="1200" dirty="0">
                <a:solidFill>
                  <a:schemeClr val="tx1"/>
                </a:solidFill>
              </a:rPr>
              <a:t>,</a:t>
            </a:r>
            <a:r>
              <a:rPr lang="en-GB" sz="1200" baseline="0" dirty="0">
                <a:solidFill>
                  <a:schemeClr val="tx1"/>
                </a:solidFill>
              </a:rPr>
              <a:t> </a:t>
            </a:r>
            <a:r>
              <a:rPr lang="en-GB" sz="1200" baseline="0" dirty="0" err="1">
                <a:solidFill>
                  <a:schemeClr val="tx1"/>
                </a:solidFill>
              </a:rPr>
              <a:t>e</a:t>
            </a:r>
            <a:r>
              <a:rPr lang="en-GB" sz="1200" dirty="0" err="1">
                <a:solidFill>
                  <a:schemeClr val="tx1"/>
                </a:solidFill>
              </a:rPr>
              <a:t>s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ist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euer</a:t>
            </a:r>
            <a:r>
              <a:rPr lang="en-GB" sz="1200" baseline="0" dirty="0">
                <a:solidFill>
                  <a:schemeClr val="tx1"/>
                </a:solidFill>
              </a:rPr>
              <a:t> </a:t>
            </a:r>
            <a:r>
              <a:rPr lang="en-GB" sz="1200" dirty="0">
                <a:solidFill>
                  <a:schemeClr val="tx1"/>
                </a:solidFill>
              </a:rPr>
              <a:t>Problem. </a:t>
            </a:r>
            <a:r>
              <a:rPr lang="en-GB" sz="1200" dirty="0" err="1">
                <a:solidFill>
                  <a:schemeClr val="tx1"/>
                </a:solidFill>
              </a:rPr>
              <a:t>Ich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wuerde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euch</a:t>
            </a:r>
            <a:r>
              <a:rPr lang="en-GB" sz="1200" baseline="0" dirty="0">
                <a:solidFill>
                  <a:schemeClr val="tx1"/>
                </a:solidFill>
              </a:rPr>
              <a:t> </a:t>
            </a:r>
            <a:r>
              <a:rPr lang="en-GB" sz="1200" baseline="0" dirty="0" err="1">
                <a:solidFill>
                  <a:schemeClr val="tx1"/>
                </a:solidFill>
              </a:rPr>
              <a:t>beide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essen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aber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ihr</a:t>
            </a:r>
            <a:r>
              <a:rPr lang="en-GB" sz="1200" baseline="0" dirty="0">
                <a:solidFill>
                  <a:schemeClr val="tx1"/>
                </a:solidFill>
              </a:rPr>
              <a:t> </a:t>
            </a:r>
            <a:r>
              <a:rPr lang="en-GB" sz="1200" baseline="0" dirty="0" err="1">
                <a:solidFill>
                  <a:schemeClr val="tx1"/>
                </a:solidFill>
              </a:rPr>
              <a:t>enthaltet</a:t>
            </a:r>
            <a:r>
              <a:rPr lang="en-GB" sz="1200" dirty="0">
                <a:solidFill>
                  <a:schemeClr val="tx1"/>
                </a:solidFill>
              </a:rPr>
              <a:t> Metall.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Unternimm</a:t>
            </a:r>
            <a:r>
              <a:rPr lang="en-GB" baseline="0" dirty="0"/>
              <a:t> </a:t>
            </a:r>
            <a:r>
              <a:rPr lang="en-GB" baseline="0" dirty="0" err="1"/>
              <a:t>etwas</a:t>
            </a:r>
            <a:r>
              <a:rPr lang="en-GB" baseline="0" dirty="0"/>
              <a:t> Mr. Confused and Angry </a:t>
            </a:r>
            <a:r>
              <a:rPr lang="en-GB" baseline="0" dirty="0" err="1"/>
              <a:t>Wolfman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audio13.wav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audio" Target="../media/audio12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microsoft.com/office/2007/relationships/hdphoto" Target="../media/hdphoto1.wdp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11" Type="http://schemas.openxmlformats.org/officeDocument/2006/relationships/image" Target="../media/image1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4800" b="1" dirty="0"/>
              <a:t>My, My, My… that’s mine!</a:t>
            </a:r>
            <a:br>
              <a:rPr lang="en-GB" sz="7200" b="1" dirty="0"/>
            </a:br>
            <a:endParaRPr lang="en-GB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Possessive pronouns </a:t>
            </a:r>
          </a:p>
          <a:p>
            <a:r>
              <a:rPr lang="en-GB" dirty="0"/>
              <a:t>with the Angry Family</a:t>
            </a:r>
          </a:p>
          <a:p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1439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43248"/>
            <a:ext cx="1599590" cy="2691280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214686"/>
            <a:ext cx="1653063" cy="3429950"/>
          </a:xfrm>
          <a:prstGeom prst="rect">
            <a:avLst/>
          </a:prstGeom>
        </p:spPr>
      </p:pic>
      <p:pic>
        <p:nvPicPr>
          <p:cNvPr id="19" name="Picture 18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03233"/>
            <a:ext cx="1973961" cy="1311783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4143372" y="1000108"/>
            <a:ext cx="2714644" cy="1500198"/>
          </a:xfrm>
          <a:prstGeom prst="wedgeRoundRectCallout">
            <a:avLst>
              <a:gd name="adj1" fmla="val -26363"/>
              <a:gd name="adj2" fmla="val 1113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¡AMM!</a:t>
            </a:r>
            <a:endParaRPr lang="en-GB" sz="4000" b="1" dirty="0"/>
          </a:p>
        </p:txBody>
      </p:sp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60421">
            <a:off x="2114977" y="3504031"/>
            <a:ext cx="1928825" cy="2379719"/>
          </a:xfrm>
          <a:prstGeom prst="rect">
            <a:avLst/>
          </a:prstGeom>
        </p:spPr>
      </p:pic>
      <p:pic>
        <p:nvPicPr>
          <p:cNvPr id="11" name="PosessivePronouns-slide10.wav">
            <a:hlinkClick r:id="" action="ppaction://media"/>
          </p:cNvPr>
          <p:cNvPicPr>
            <a:picLocks noRot="1" noChangeAspect="1"/>
          </p:cNvPicPr>
          <p:nvPr>
            <a:wavAudioFile r:embed="rId1" name="PosessivePronouns-slide10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43248"/>
            <a:ext cx="1599590" cy="2691281"/>
          </a:xfrm>
          <a:prstGeom prst="rect">
            <a:avLst/>
          </a:prstGeom>
        </p:spPr>
      </p:pic>
      <p:pic>
        <p:nvPicPr>
          <p:cNvPr id="21" name="Picture 20" descr="angrylightningbulb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909398" flipH="1">
            <a:off x="-456378" y="98693"/>
            <a:ext cx="2533305" cy="2795591"/>
          </a:xfrm>
          <a:prstGeom prst="rect">
            <a:avLst/>
          </a:prstGeom>
        </p:spPr>
      </p:pic>
      <p:pic>
        <p:nvPicPr>
          <p:cNvPr id="22" name="Picture 21" descr="angrylightningbulb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909398" flipH="1">
            <a:off x="-456378" y="106728"/>
            <a:ext cx="2533305" cy="2795592"/>
          </a:xfrm>
          <a:prstGeom prst="rect">
            <a:avLst/>
          </a:prstGeo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143372" y="3143248"/>
            <a:ext cx="1599590" cy="2691281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00034" y="3214686"/>
            <a:ext cx="1653063" cy="3429950"/>
          </a:xfrm>
          <a:prstGeom prst="rect">
            <a:avLst/>
          </a:prstGeom>
        </p:spPr>
      </p:pic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6" cstate="print">
            <a:lum bright="70000" contrast="-70000"/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60421">
            <a:off x="2114977" y="3504030"/>
            <a:ext cx="1928825" cy="2379720"/>
          </a:xfrm>
          <a:prstGeom prst="rect">
            <a:avLst/>
          </a:prstGeom>
        </p:spPr>
      </p:pic>
      <p:pic>
        <p:nvPicPr>
          <p:cNvPr id="18" name="Picture 17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929322" y="4403233"/>
            <a:ext cx="1973961" cy="13117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Possessive Pronouns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643050"/>
            <a:ext cx="8286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place          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sitio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place   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sitio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His/Her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place 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sitio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place       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Nuestro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sitio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place     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Vuestro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sitio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place   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Su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sitio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PosessivePronouns-slide11.wav">
            <a:hlinkClick r:id="" action="ppaction://media"/>
          </p:cNvPr>
          <p:cNvPicPr>
            <a:picLocks noRot="1" noChangeAspect="1"/>
          </p:cNvPicPr>
          <p:nvPr>
            <a:wavAudioFile r:embed="rId1" name="PosessivePronouns-slide11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1000108"/>
            <a:ext cx="9182054" cy="37327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CD7010D6-BF58-210E-DD92-E9C83F94E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089" y="6265854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drawing of a spatula&#10;&#10;AI-generated content may be incorrect.">
            <a:extLst>
              <a:ext uri="{FF2B5EF4-FFF2-40B4-BE49-F238E27FC236}">
                <a16:creationId xmlns:a16="http://schemas.microsoft.com/office/drawing/2014/main" id="{7344B593-43F1-1EA9-F447-24698A14B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090269" y="-5505131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D5070E6-8C6A-D73E-FEF4-5AB5ABF82B5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746D68C-FA86-87D0-7F3A-4E82DFE26C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2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1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That is my place! </a:t>
            </a:r>
          </a:p>
        </p:txBody>
      </p:sp>
      <p:pic>
        <p:nvPicPr>
          <p:cNvPr id="15" name="Picture 14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11203"/>
            <a:ext cx="1973961" cy="1311783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196757"/>
            <a:ext cx="1653064" cy="3429953"/>
          </a:xfrm>
          <a:prstGeom prst="rect">
            <a:avLst/>
          </a:prstGeom>
        </p:spPr>
      </p:pic>
      <p:pic>
        <p:nvPicPr>
          <p:cNvPr id="18" name="Picture 17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25319"/>
            <a:ext cx="1613476" cy="2714645"/>
          </a:xfrm>
          <a:prstGeom prst="rect">
            <a:avLst/>
          </a:prstGeom>
        </p:spPr>
      </p:pic>
      <p:pic>
        <p:nvPicPr>
          <p:cNvPr id="19" name="Picture 18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482509"/>
            <a:ext cx="1949367" cy="2405063"/>
          </a:xfrm>
          <a:prstGeom prst="rect">
            <a:avLst/>
          </a:prstGeom>
        </p:spPr>
      </p:pic>
      <p:pic>
        <p:nvPicPr>
          <p:cNvPr id="13" name="Picture 12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4214818"/>
            <a:ext cx="2589423" cy="2928958"/>
          </a:xfrm>
          <a:prstGeom prst="rect">
            <a:avLst/>
          </a:prstGeom>
        </p:spPr>
      </p:pic>
      <p:pic>
        <p:nvPicPr>
          <p:cNvPr id="20" name="Picture 19" descr="angrylight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60372" y="4214818"/>
            <a:ext cx="2604742" cy="2928958"/>
          </a:xfrm>
          <a:prstGeom prst="rect">
            <a:avLst/>
          </a:prstGeom>
        </p:spPr>
      </p:pic>
      <p:pic>
        <p:nvPicPr>
          <p:cNvPr id="14" name="SPGRSimplePosessivePronouns-01.wav">
            <a:hlinkClick r:id="" action="ppaction://media"/>
          </p:cNvPr>
          <p:cNvPicPr>
            <a:picLocks noRot="1" noChangeAspect="1"/>
          </p:cNvPicPr>
          <p:nvPr>
            <a:wavAudioFile r:embed="rId1" name="SPGRSimplePosessivePronouns-01.wav"/>
          </p:nvPr>
        </p:nvPicPr>
        <p:blipFill>
          <a:blip r:embed="rId11" cstate="print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3929058" y="1643050"/>
            <a:ext cx="4500594" cy="1357322"/>
          </a:xfrm>
          <a:prstGeom prst="wedgeRoundRectCallout">
            <a:avLst>
              <a:gd name="adj1" fmla="val 43610"/>
              <a:gd name="adj2" fmla="val 18460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Ése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mi </a:t>
            </a:r>
            <a:r>
              <a:rPr lang="en-GB" sz="4000" b="1" dirty="0" err="1">
                <a:solidFill>
                  <a:schemeClr val="tx1"/>
                </a:solidFill>
              </a:rPr>
              <a:t>sitio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  <a:endParaRPr lang="en-GB" sz="4000" b="1" dirty="0" err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it’s not your place.</a:t>
            </a: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11203"/>
            <a:ext cx="1973961" cy="1311783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11203"/>
            <a:ext cx="1973961" cy="1311783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196757"/>
            <a:ext cx="1653064" cy="3429953"/>
          </a:xfrm>
          <a:prstGeom prst="rect">
            <a:avLst/>
          </a:prstGeom>
        </p:spPr>
      </p:pic>
      <p:pic>
        <p:nvPicPr>
          <p:cNvPr id="17" name="Picture 16" descr="confusedwolfman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25319"/>
            <a:ext cx="1613476" cy="2714645"/>
          </a:xfrm>
          <a:prstGeom prst="rect">
            <a:avLst/>
          </a:prstGeom>
        </p:spPr>
      </p:pic>
      <p:pic>
        <p:nvPicPr>
          <p:cNvPr id="18" name="Picture 17" descr="angrypotatohead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482509"/>
            <a:ext cx="1949367" cy="2405063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143108" y="1928802"/>
            <a:ext cx="6143668" cy="1214446"/>
          </a:xfrm>
          <a:prstGeom prst="wedgeRoundRectCallout">
            <a:avLst>
              <a:gd name="adj1" fmla="val 33189"/>
              <a:gd name="adj2" fmla="val 1330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No,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sitio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Picture 19" descr="angrylightningbulb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4214818"/>
            <a:ext cx="2577199" cy="2932680"/>
          </a:xfrm>
          <a:prstGeom prst="rect">
            <a:avLst/>
          </a:prstGeom>
        </p:spPr>
      </p:pic>
      <p:pic>
        <p:nvPicPr>
          <p:cNvPr id="12" name="PosessivePronouns-slide03.wav">
            <a:hlinkClick r:id="" action="ppaction://media"/>
          </p:cNvPr>
          <p:cNvPicPr>
            <a:picLocks noRot="1" noChangeAspect="1"/>
          </p:cNvPicPr>
          <p:nvPr>
            <a:wavAudioFile r:embed="rId1" name="PosessivePronouns-slide03.wav"/>
          </p:nvPr>
        </p:nvPicPr>
        <p:blipFill>
          <a:blip r:embed="rId11" cstate="print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916486" flipH="1">
            <a:off x="7282127" y="1669365"/>
            <a:ext cx="2533305" cy="2795592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 is his place </a:t>
            </a:r>
          </a:p>
        </p:txBody>
      </p:sp>
      <p:pic>
        <p:nvPicPr>
          <p:cNvPr id="13" name="Picture 12" descr="angrycouch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11203"/>
            <a:ext cx="1973961" cy="1311783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196757"/>
            <a:ext cx="1653063" cy="3429953"/>
          </a:xfrm>
          <a:prstGeom prst="rect">
            <a:avLst/>
          </a:prstGeom>
        </p:spPr>
      </p:pic>
      <p:pic>
        <p:nvPicPr>
          <p:cNvPr id="18" name="Picture 17" descr="confusedwolfman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25319"/>
            <a:ext cx="1613476" cy="2714645"/>
          </a:xfrm>
          <a:prstGeom prst="rect">
            <a:avLst/>
          </a:prstGeom>
        </p:spPr>
      </p:pic>
      <p:pic>
        <p:nvPicPr>
          <p:cNvPr id="19" name="Picture 18" descr="angrypotatohead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482509"/>
            <a:ext cx="1949367" cy="2405063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214686"/>
            <a:ext cx="1653064" cy="3429953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214414" y="1357298"/>
            <a:ext cx="4286280" cy="1357322"/>
          </a:xfrm>
          <a:prstGeom prst="wedgeRoundRectCallout">
            <a:avLst>
              <a:gd name="adj1" fmla="val -40782"/>
              <a:gd name="adj2" fmla="val 1361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Es </a:t>
            </a:r>
            <a:r>
              <a:rPr lang="en-GB" sz="4000" b="1" dirty="0" err="1">
                <a:solidFill>
                  <a:schemeClr val="tx1"/>
                </a:solidFill>
              </a:rPr>
              <a:t>su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sitio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SPGRSimplePosessivePronouns-03.wav">
            <a:hlinkClick r:id="" action="ppaction://media"/>
          </p:cNvPr>
          <p:cNvPicPr>
            <a:picLocks noRot="1" noChangeAspect="1"/>
          </p:cNvPicPr>
          <p:nvPr>
            <a:wavAudioFile r:embed="rId1" name="SPGRSimplePosessivePronouns-03.wav"/>
          </p:nvPr>
        </p:nvPicPr>
        <p:blipFill>
          <a:blip r:embed="rId11" cstate="print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2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2428208" flipH="1">
            <a:off x="5713068" y="138096"/>
            <a:ext cx="2533305" cy="2795592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it’s her place?</a:t>
            </a:r>
          </a:p>
        </p:txBody>
      </p:sp>
      <p:pic>
        <p:nvPicPr>
          <p:cNvPr id="13" name="Picture 12" descr="angrycouch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5" name="Picture 14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11203"/>
            <a:ext cx="1973961" cy="1311783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25320"/>
            <a:ext cx="1613476" cy="2714643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482509"/>
            <a:ext cx="1949367" cy="2405063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214686"/>
            <a:ext cx="1653064" cy="3429953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43248"/>
            <a:ext cx="1599590" cy="2691281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071538" y="1571612"/>
            <a:ext cx="3643338" cy="1857388"/>
          </a:xfrm>
          <a:prstGeom prst="wedgeRoundRectCallout">
            <a:avLst>
              <a:gd name="adj1" fmla="val 36983"/>
              <a:gd name="adj2" fmla="val 12172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sitio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ella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SPGRSimplePosessivePronouns-04.wav">
            <a:hlinkClick r:id="" action="ppaction://media"/>
          </p:cNvPr>
          <p:cNvPicPr>
            <a:picLocks noRot="1" noChangeAspect="1"/>
          </p:cNvPicPr>
          <p:nvPr>
            <a:wavAudioFile r:embed="rId1" name="SPGRSimplePosessivePronouns-04.wav"/>
          </p:nvPr>
        </p:nvPicPr>
        <p:blipFill>
          <a:blip r:embed="rId11" cstate="print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2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8" name="Picture 17" descr="angrypotatohead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482509"/>
            <a:ext cx="1949366" cy="2405063"/>
          </a:xfrm>
          <a:prstGeom prst="rect">
            <a:avLst/>
          </a:prstGeom>
        </p:spPr>
      </p:pic>
      <p:pic>
        <p:nvPicPr>
          <p:cNvPr id="19" name="Picture 18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214686"/>
            <a:ext cx="1653063" cy="3429953"/>
          </a:xfrm>
          <a:prstGeom prst="rect">
            <a:avLst/>
          </a:prstGeom>
        </p:spPr>
      </p:pic>
      <p:pic>
        <p:nvPicPr>
          <p:cNvPr id="6" name="Picture 5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2428208" flipH="1">
            <a:off x="5713066" y="-4780"/>
            <a:ext cx="2533305" cy="2795592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our sofa.</a:t>
            </a:r>
          </a:p>
        </p:txBody>
      </p:sp>
      <p:pic>
        <p:nvPicPr>
          <p:cNvPr id="17" name="Picture 16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11203"/>
            <a:ext cx="1973961" cy="1311783"/>
          </a:xfrm>
          <a:prstGeom prst="rect">
            <a:avLst/>
          </a:prstGeom>
        </p:spPr>
      </p:pic>
      <p:pic>
        <p:nvPicPr>
          <p:cNvPr id="20" name="Picture 19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43248"/>
            <a:ext cx="1599590" cy="2691281"/>
          </a:xfrm>
          <a:prstGeom prst="rect">
            <a:avLst/>
          </a:prstGeom>
        </p:spPr>
      </p:pic>
      <p:pic>
        <p:nvPicPr>
          <p:cNvPr id="21" name="Picture 20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214686"/>
            <a:ext cx="1653063" cy="3429950"/>
          </a:xfrm>
          <a:prstGeom prst="rect">
            <a:avLst/>
          </a:prstGeom>
        </p:spPr>
      </p:pic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500438"/>
            <a:ext cx="1928826" cy="23797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000232" y="1571612"/>
            <a:ext cx="3357586" cy="1428760"/>
          </a:xfrm>
          <a:prstGeom prst="wedgeRoundRectCallout">
            <a:avLst>
              <a:gd name="adj1" fmla="val 1161"/>
              <a:gd name="adj2" fmla="val 13618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It ‘s his place.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1142976" y="1571612"/>
            <a:ext cx="4500594" cy="1428760"/>
          </a:xfrm>
          <a:prstGeom prst="wedgeRoundRectCallout">
            <a:avLst>
              <a:gd name="adj1" fmla="val -35575"/>
              <a:gd name="adj2" fmla="val 14418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Es </a:t>
            </a:r>
            <a:r>
              <a:rPr lang="en-GB" sz="4000" b="1" dirty="0" err="1">
                <a:solidFill>
                  <a:schemeClr val="tx1"/>
                </a:solidFill>
              </a:rPr>
              <a:t>nuestro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sofá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  <a:endParaRPr lang="en-GB" sz="4000" b="1" dirty="0" err="1">
              <a:solidFill>
                <a:schemeClr val="tx1"/>
              </a:solidFill>
            </a:endParaRPr>
          </a:p>
        </p:txBody>
      </p:sp>
      <p:pic>
        <p:nvPicPr>
          <p:cNvPr id="23" name="SPGRSimplePosessivePronouns-05.wav">
            <a:hlinkClick r:id="" action="ppaction://media"/>
          </p:cNvPr>
          <p:cNvPicPr>
            <a:picLocks noRot="1" noChangeAspect="1"/>
          </p:cNvPicPr>
          <p:nvPr>
            <a:wavAudioFile r:embed="rId1" name="SPGRSimplePosessivePronouns-05.wav"/>
          </p:nvPr>
        </p:nvPicPr>
        <p:blipFill>
          <a:blip r:embed="rId12" cstate="print"/>
          <a:stretch>
            <a:fillRect/>
          </a:stretch>
        </p:blipFill>
        <p:spPr>
          <a:xfrm>
            <a:off x="857252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824803" flipH="1">
            <a:off x="-446402" y="98029"/>
            <a:ext cx="2533305" cy="2795592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Get that? It’s not your place. It’s their sofa!</a:t>
            </a:r>
          </a:p>
        </p:txBody>
      </p:sp>
      <p:pic>
        <p:nvPicPr>
          <p:cNvPr id="16" name="Picture 15" descr="angrycouch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7" name="Picture 16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11203"/>
            <a:ext cx="1973961" cy="1311783"/>
          </a:xfrm>
          <a:prstGeom prst="rect">
            <a:avLst/>
          </a:prstGeom>
        </p:spPr>
      </p:pic>
      <p:pic>
        <p:nvPicPr>
          <p:cNvPr id="18" name="Picture 17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43248"/>
            <a:ext cx="1599590" cy="2691281"/>
          </a:xfrm>
          <a:prstGeom prst="rect">
            <a:avLst/>
          </a:prstGeom>
        </p:spPr>
      </p:pic>
      <p:pic>
        <p:nvPicPr>
          <p:cNvPr id="19" name="Picture 18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214686"/>
            <a:ext cx="1653063" cy="3429950"/>
          </a:xfrm>
          <a:prstGeom prst="rect">
            <a:avLst/>
          </a:prstGeom>
        </p:spPr>
      </p:pic>
      <p:pic>
        <p:nvPicPr>
          <p:cNvPr id="20" name="Picture 19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60421">
            <a:off x="2114977" y="3504030"/>
            <a:ext cx="1928826" cy="2379720"/>
          </a:xfrm>
          <a:prstGeom prst="rect">
            <a:avLst/>
          </a:prstGeom>
        </p:spPr>
      </p:pic>
      <p:pic>
        <p:nvPicPr>
          <p:cNvPr id="21" name="Picture 20" descr="angrytoasterbrow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03233"/>
            <a:ext cx="1973961" cy="1311783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714612" y="1571612"/>
            <a:ext cx="5929354" cy="1643074"/>
          </a:xfrm>
          <a:prstGeom prst="wedgeRoundRectCallout">
            <a:avLst>
              <a:gd name="adj1" fmla="val 28144"/>
              <a:gd name="adj2" fmla="val 1231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¿Te </a:t>
            </a:r>
            <a:r>
              <a:rPr lang="en-GB" sz="4000" b="1" dirty="0" err="1">
                <a:solidFill>
                  <a:schemeClr val="tx1"/>
                </a:solidFill>
              </a:rPr>
              <a:t>enteras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  <a:r>
              <a:rPr lang="en-GB" sz="4000" b="1" dirty="0" err="1">
                <a:solidFill>
                  <a:schemeClr val="tx1"/>
                </a:solidFill>
              </a:rPr>
              <a:t>Éste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sitio</a:t>
            </a:r>
            <a:r>
              <a:rPr lang="en-GB" sz="4000" b="1" dirty="0">
                <a:solidFill>
                  <a:schemeClr val="tx1"/>
                </a:solidFill>
              </a:rPr>
              <a:t>, ¡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sofá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4" name="SPGRSimplePosessivePronouns-06.wav">
            <a:hlinkClick r:id="" action="ppaction://media"/>
          </p:cNvPr>
          <p:cNvPicPr>
            <a:picLocks noRot="1" noChangeAspect="1"/>
          </p:cNvPicPr>
          <p:nvPr>
            <a:wavAudioFile r:embed="rId1" name="SPGRSimplePosessivePronouns-06.wav"/>
          </p:nvPr>
        </p:nvPicPr>
        <p:blipFill>
          <a:blip r:embed="rId11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909398" flipH="1">
            <a:off x="-456378" y="98693"/>
            <a:ext cx="2533305" cy="2795591"/>
          </a:xfrm>
          <a:prstGeom prst="rect">
            <a:avLst/>
          </a:prstGeom>
        </p:spPr>
      </p:pic>
      <p:pic>
        <p:nvPicPr>
          <p:cNvPr id="6" name="Picture 5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909398" flipH="1">
            <a:off x="-456378" y="106728"/>
            <a:ext cx="2533305" cy="2795592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Do something Mr. Confused and Angry </a:t>
            </a:r>
            <a:r>
              <a:rPr lang="en-GB" sz="3400" b="1" dirty="0" err="1">
                <a:solidFill>
                  <a:schemeClr val="tx1"/>
                </a:solidFill>
              </a:rPr>
              <a:t>Wolfman</a:t>
            </a:r>
            <a:r>
              <a:rPr lang="en-GB" sz="34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5" name="Picture 14" descr="angrycouch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054" y="3268196"/>
            <a:ext cx="9182054" cy="3732704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143248"/>
            <a:ext cx="1599590" cy="2691281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214686"/>
            <a:ext cx="1653063" cy="3429950"/>
          </a:xfrm>
          <a:prstGeom prst="rect">
            <a:avLst/>
          </a:prstGeom>
        </p:spPr>
      </p:pic>
      <p:pic>
        <p:nvPicPr>
          <p:cNvPr id="18" name="Picture 17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60421">
            <a:off x="2114977" y="3504030"/>
            <a:ext cx="1928826" cy="2379720"/>
          </a:xfrm>
          <a:prstGeom prst="rect">
            <a:avLst/>
          </a:prstGeom>
        </p:spPr>
      </p:pic>
      <p:pic>
        <p:nvPicPr>
          <p:cNvPr id="19" name="Picture 18" descr="angrytoasterbrow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403233"/>
            <a:ext cx="1973961" cy="1311783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000232" y="1785926"/>
            <a:ext cx="6858048" cy="1500198"/>
          </a:xfrm>
          <a:prstGeom prst="wedgeRoundRectCallout">
            <a:avLst>
              <a:gd name="adj1" fmla="val -58906"/>
              <a:gd name="adj2" fmla="val -422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¡Haga algo, Sr. Confused and Angry Wolfman!</a:t>
            </a:r>
          </a:p>
        </p:txBody>
      </p:sp>
      <p:pic>
        <p:nvPicPr>
          <p:cNvPr id="14" name="SPGRSimplePosessivePronouns-07.wav">
            <a:hlinkClick r:id="" action="ppaction://media"/>
          </p:cNvPr>
          <p:cNvPicPr>
            <a:picLocks noRot="1" noChangeAspect="1"/>
          </p:cNvPicPr>
          <p:nvPr>
            <a:wavAudioFile r:embed="rId1" name="SPGRSimplePosessivePronouns-07.wav"/>
          </p:nvPr>
        </p:nvPicPr>
        <p:blipFill>
          <a:blip r:embed="rId11" cstate="print"/>
          <a:stretch>
            <a:fillRect/>
          </a:stretch>
        </p:blipFill>
        <p:spPr>
          <a:xfrm>
            <a:off x="8643966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9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6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Diagonal Corner Rectangle 11"/>
          <p:cNvSpPr/>
          <p:nvPr/>
        </p:nvSpPr>
        <p:spPr>
          <a:xfrm>
            <a:off x="0" y="0"/>
            <a:ext cx="9144000" cy="114298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Arr</a:t>
            </a:r>
            <a:r>
              <a:rPr lang="en-GB" sz="3600" b="1" dirty="0">
                <a:solidFill>
                  <a:schemeClr val="tx1"/>
                </a:solidFill>
              </a:rPr>
              <a:t>, it is your problem. I would consider eating both of you, but you contain  metal.</a:t>
            </a:r>
          </a:p>
        </p:txBody>
      </p:sp>
      <p:pic>
        <p:nvPicPr>
          <p:cNvPr id="15" name="Picture 14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1785950"/>
            <a:ext cx="9144000" cy="5072050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643" y="1143008"/>
            <a:ext cx="3160883" cy="5318127"/>
          </a:xfrm>
          <a:prstGeom prst="rect">
            <a:avLst/>
          </a:prstGeom>
        </p:spPr>
      </p:pic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883" y="1143008"/>
            <a:ext cx="3148123" cy="5294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6463" y="3000396"/>
            <a:ext cx="5337537" cy="3547026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357554" y="1785926"/>
            <a:ext cx="5500726" cy="2928958"/>
          </a:xfrm>
          <a:prstGeom prst="wedgeRoundRectCallout">
            <a:avLst>
              <a:gd name="adj1" fmla="val -64668"/>
              <a:gd name="adj2" fmla="val 4512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Amm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vuestro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problema</a:t>
            </a:r>
            <a:r>
              <a:rPr lang="en-GB" sz="4000" b="1" dirty="0">
                <a:solidFill>
                  <a:schemeClr val="tx1"/>
                </a:solidFill>
              </a:rPr>
              <a:t>. Os </a:t>
            </a:r>
            <a:r>
              <a:rPr lang="en-GB" sz="4000" b="1" dirty="0" err="1">
                <a:solidFill>
                  <a:schemeClr val="tx1"/>
                </a:solidFill>
              </a:rPr>
              <a:t>comería</a:t>
            </a:r>
            <a:r>
              <a:rPr lang="en-GB" sz="4000" b="1" dirty="0">
                <a:solidFill>
                  <a:schemeClr val="tx1"/>
                </a:solidFill>
              </a:rPr>
              <a:t> a los dos, </a:t>
            </a: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sois</a:t>
            </a:r>
            <a:r>
              <a:rPr lang="en-GB" sz="4000" b="1" dirty="0">
                <a:solidFill>
                  <a:schemeClr val="tx1"/>
                </a:solidFill>
              </a:rPr>
              <a:t> de metal.</a:t>
            </a:r>
          </a:p>
        </p:txBody>
      </p:sp>
      <p:pic>
        <p:nvPicPr>
          <p:cNvPr id="11" name="SPGRSimplePosessivePronouns-08.wav">
            <a:hlinkClick r:id="" action="ppaction://media"/>
          </p:cNvPr>
          <p:cNvPicPr>
            <a:picLocks noRot="1" noChangeAspect="1"/>
          </p:cNvPicPr>
          <p:nvPr>
            <a:wavAudioFile r:embed="rId1" name="SPGRSimplePosessivePronouns-08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4291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2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7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74944B-B0DA-42DC-BBC7-34396FFD3F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E9030B-4C93-4135-B899-C3BA9DFA80A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A2700AB-05BC-4F03-9D8A-30CCAC9205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282</Words>
  <Application>Microsoft Office PowerPoint</Application>
  <PresentationFormat>On-screen Show (4:3)</PresentationFormat>
  <Paragraphs>47</Paragraphs>
  <Slides>12</Slides>
  <Notes>9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My, My, My… that’s mine!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Possessive Pronouns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107</cp:revision>
  <dcterms:created xsi:type="dcterms:W3CDTF">2009-05-28T09:47:26Z</dcterms:created>
  <dcterms:modified xsi:type="dcterms:W3CDTF">2025-07-22T18:37:51Z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