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58" r:id="rId7"/>
    <p:sldId id="273" r:id="rId8"/>
    <p:sldId id="259" r:id="rId9"/>
    <p:sldId id="267" r:id="rId10"/>
    <p:sldId id="271" r:id="rId11"/>
    <p:sldId id="264" r:id="rId12"/>
    <p:sldId id="262" r:id="rId13"/>
    <p:sldId id="272" r:id="rId14"/>
    <p:sldId id="265" r:id="rId15"/>
    <p:sldId id="266" r:id="rId16"/>
    <p:sldId id="261" r:id="rId17"/>
    <p:sldId id="260" r:id="rId18"/>
    <p:sldId id="268" r:id="rId19"/>
    <p:sldId id="270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F8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6" autoAdjust="0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image" Target="../media/image18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5.png"/><Relationship Id="rId7" Type="http://schemas.openxmlformats.org/officeDocument/2006/relationships/image" Target="../media/image6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audio" Target="../media/audio18.wav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29" Type="http://schemas.microsoft.com/office/2007/relationships/hdphoto" Target="../media/hdphoto1.wdp"/><Relationship Id="rId1" Type="http://schemas.openxmlformats.org/officeDocument/2006/relationships/audio" Target="../media/audio17.wav"/><Relationship Id="rId6" Type="http://schemas.openxmlformats.org/officeDocument/2006/relationships/image" Target="../media/image5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4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10.png"/><Relationship Id="rId19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11" Type="http://schemas.openxmlformats.org/officeDocument/2006/relationships/image" Target="../media/image11.png"/><Relationship Id="rId5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dirty="0">
                <a:latin typeface="+mj-lt"/>
                <a:ea typeface="+mj-ea"/>
                <a:cs typeface="+mj-cs"/>
              </a:rPr>
              <a:t>Neither here nor there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angryghostclou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041690"/>
            <a:ext cx="3652838" cy="2816310"/>
          </a:xfrm>
          <a:prstGeom prst="rect">
            <a:avLst/>
          </a:prstGeom>
        </p:spPr>
      </p:pic>
      <p:pic>
        <p:nvPicPr>
          <p:cNvPr id="7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screen"/>
          <a:stretch>
            <a:fillRect/>
          </a:stretch>
        </p:blipFill>
        <p:spPr>
          <a:xfrm>
            <a:off x="8382000" y="6172200"/>
            <a:ext cx="304800" cy="304800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1524000" y="3657600"/>
            <a:ext cx="6400800" cy="17526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 </a:t>
            </a:r>
            <a:r>
              <a:rPr lang="en-GB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Mr. Angry Cloud-ghost </a:t>
            </a:r>
            <a:endParaRPr kumimoji="0" lang="en-GB" sz="32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7400" y="-457200"/>
            <a:ext cx="3652838" cy="281631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17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 l="9414" t="26866" r="11240" b="59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 Diagonal Corner Rectangle 3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Here I am!</a:t>
            </a:r>
          </a:p>
        </p:txBody>
      </p:sp>
      <p:pic>
        <p:nvPicPr>
          <p:cNvPr id="9" name="Picture 8" descr="angry bat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0" name="Picture 9" descr="angry bath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8" name="Picture 7" descr="angrygreen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3657600"/>
            <a:ext cx="2172026" cy="1752600"/>
          </a:xfrm>
          <a:prstGeom prst="rect">
            <a:avLst/>
          </a:prstGeom>
        </p:spPr>
      </p:pic>
      <p:pic>
        <p:nvPicPr>
          <p:cNvPr id="12" name="Picture 11" descr="angry bath fron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3" name="NeitherHereNorThere-slide 11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11.wav"/>
          </p:nvPr>
        </p:nvPicPr>
        <p:blipFill>
          <a:blip r:embed="rId8" cstate="print"/>
          <a:stretch>
            <a:fillRect/>
          </a:stretch>
        </p:blipFill>
        <p:spPr>
          <a:xfrm>
            <a:off x="8458200" y="60960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76800" y="914400"/>
            <a:ext cx="3505200" cy="1219200"/>
          </a:xfrm>
          <a:prstGeom prst="wedgeRoundRectCallout">
            <a:avLst>
              <a:gd name="adj1" fmla="val -47919"/>
              <a:gd name="adj2" fmla="val 9576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Aquí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-1.11111E-6 L 0.00625 -0.16111 " pathEditMode="relative" rAng="0" ptsTypes="AA">
                                      <p:cBhvr>
                                        <p:cTn id="11" dur="1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81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xit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49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8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9414" t="26866" r="11240" b="59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 Diagonal Corner Rectangle 3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There is grass in this water, so it is green.</a:t>
            </a:r>
          </a:p>
        </p:txBody>
      </p:sp>
      <p:pic>
        <p:nvPicPr>
          <p:cNvPr id="11" name="Picture 10" descr="angry bat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5" name="Picture 14" descr="angry bath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6" name="Picture 15" descr="angrygreen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0" y="2514600"/>
            <a:ext cx="2172025" cy="1752600"/>
          </a:xfrm>
          <a:prstGeom prst="rect">
            <a:avLst/>
          </a:prstGeom>
        </p:spPr>
      </p:pic>
      <p:pic>
        <p:nvPicPr>
          <p:cNvPr id="17" name="Picture 16" descr="angrygreen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0" y="2514600"/>
            <a:ext cx="2172026" cy="1752600"/>
          </a:xfrm>
          <a:prstGeom prst="rect">
            <a:avLst/>
          </a:prstGeom>
        </p:spPr>
      </p:pic>
      <p:pic>
        <p:nvPicPr>
          <p:cNvPr id="20" name="Picture 19" descr="angry bath fron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524000" y="990600"/>
            <a:ext cx="5943600" cy="1371600"/>
          </a:xfrm>
          <a:prstGeom prst="wedgeRoundRectCallout">
            <a:avLst>
              <a:gd name="adj1" fmla="val 4561"/>
              <a:gd name="adj2" fmla="val 9925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Hay </a:t>
            </a:r>
            <a:r>
              <a:rPr lang="en-GB" sz="4000" b="1" dirty="0" err="1">
                <a:solidFill>
                  <a:schemeClr val="tx1"/>
                </a:solidFill>
              </a:rPr>
              <a:t>hierba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esta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agua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verde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NeitherHereNorThere-slide 12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12.wav"/>
          </p:nvPr>
        </p:nvPicPr>
        <p:blipFill>
          <a:blip r:embed="rId9" cstate="print"/>
          <a:stretch>
            <a:fillRect/>
          </a:stretch>
        </p:blipFill>
        <p:spPr>
          <a:xfrm>
            <a:off x="85344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813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8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6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2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garden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0" y="0"/>
            <a:ext cx="9144000" cy="687177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36043" t="16865" r="5510" b="3081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light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6060" flipH="1">
            <a:off x="4010137" y="355389"/>
            <a:ext cx="2084210" cy="2299999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Woo! This rollercoaster is amazing!</a:t>
            </a:r>
          </a:p>
        </p:txBody>
      </p:sp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6060" flipH="1">
            <a:off x="4010137" y="355389"/>
            <a:ext cx="2084210" cy="2300000"/>
          </a:xfrm>
          <a:prstGeom prst="rect">
            <a:avLst/>
          </a:prstGeom>
        </p:spPr>
      </p:pic>
      <p:pic>
        <p:nvPicPr>
          <p:cNvPr id="6" name="Picture 5" descr="Roller Coaster 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057400" y="1143000"/>
            <a:ext cx="7086600" cy="4617028"/>
          </a:xfrm>
          <a:prstGeom prst="rect">
            <a:avLst/>
          </a:prstGeom>
        </p:spPr>
      </p:pic>
      <p:pic>
        <p:nvPicPr>
          <p:cNvPr id="7" name="Picture 6" descr="Roller Coaster train 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154323">
            <a:off x="2966354" y="1212464"/>
            <a:ext cx="3419580" cy="172056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28600" y="533400"/>
            <a:ext cx="4114800" cy="2057400"/>
          </a:xfrm>
          <a:prstGeom prst="wedgeRoundRectCallout">
            <a:avLst>
              <a:gd name="adj1" fmla="val 58197"/>
              <a:gd name="adj2" fmla="val 120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Hala</a:t>
            </a:r>
            <a:r>
              <a:rPr lang="en-GB" sz="4000" b="1" dirty="0">
                <a:solidFill>
                  <a:schemeClr val="tx1"/>
                </a:solidFill>
              </a:rPr>
              <a:t>! ¡</a:t>
            </a:r>
            <a:r>
              <a:rPr lang="en-GB" sz="4000" b="1" dirty="0" err="1">
                <a:solidFill>
                  <a:schemeClr val="tx1"/>
                </a:solidFill>
              </a:rPr>
              <a:t>Esta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montaña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rusa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impresionante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1" name="NeitherHereNorThere-slide 13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13.wav"/>
          </p:nvPr>
        </p:nvPicPr>
        <p:blipFill>
          <a:blip r:embed="rId9" cstate="print"/>
          <a:stretch>
            <a:fillRect/>
          </a:stretch>
        </p:blipFill>
        <p:spPr>
          <a:xfrm>
            <a:off x="86106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4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843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6667 0.41111 " pathEditMode="relative" ptsTypes="AA">
                                      <p:cBhvr>
                                        <p:cTn id="19" dur="25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-0.71076 0.33612 " pathEditMode="relative" rAng="0" ptsTypes="AA">
                                      <p:cBhvr>
                                        <p:cTn id="21" dur="35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500" y="1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000">
              <a:srgbClr val="60F814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034366" flipH="1">
            <a:off x="579134" y="792070"/>
            <a:ext cx="4041409" cy="445020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 err="1">
                <a:solidFill>
                  <a:schemeClr val="tx1"/>
                </a:solidFill>
              </a:rPr>
              <a:t>Ahhhhhhhhhhhhh</a:t>
            </a:r>
            <a:r>
              <a:rPr lang="en-GB" sz="3600" b="1" dirty="0">
                <a:solidFill>
                  <a:schemeClr val="tx1"/>
                </a:solidFill>
              </a:rPr>
              <a:t>!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HELP!!!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876800" y="304800"/>
            <a:ext cx="4267200" cy="2057400"/>
          </a:xfrm>
          <a:prstGeom prst="wedgeRoundRectCallout">
            <a:avLst>
              <a:gd name="adj1" fmla="val -43908"/>
              <a:gd name="adj2" fmla="val 7568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Ahhhhhhhhhhh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  <a:p>
            <a:pPr algn="ctr">
              <a:lnSpc>
                <a:spcPts val="5000"/>
              </a:lnSpc>
            </a:pPr>
            <a:r>
              <a:rPr lang="en-GB" sz="4800" b="1" dirty="0">
                <a:solidFill>
                  <a:schemeClr val="tx1"/>
                </a:solidFill>
              </a:rPr>
              <a:t>¡¡SOCORRO!!!</a:t>
            </a:r>
          </a:p>
        </p:txBody>
      </p:sp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018567" flipH="1">
            <a:off x="571063" y="781004"/>
            <a:ext cx="4068781" cy="4461626"/>
          </a:xfrm>
          <a:prstGeom prst="rect">
            <a:avLst/>
          </a:prstGeom>
        </p:spPr>
      </p:pic>
      <p:pic>
        <p:nvPicPr>
          <p:cNvPr id="6" name="NeitherHereNorThere-slide 14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14.wav"/>
          </p:nvPr>
        </p:nvPicPr>
        <p:blipFill>
          <a:blip r:embed="rId5" cstate="print"/>
          <a:stretch>
            <a:fillRect/>
          </a:stretch>
        </p:blipFill>
        <p:spPr>
          <a:xfrm>
            <a:off x="8458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3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garden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Oh! It was nice! Do it again please! </a:t>
            </a:r>
          </a:p>
        </p:txBody>
      </p:sp>
      <p:pic>
        <p:nvPicPr>
          <p:cNvPr id="11" name="Picture 10" descr="angry bat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2" name="Picture 11" descr="angry bath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6" name="Picture 15" descr="angryellow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8008" y="914401"/>
            <a:ext cx="4180792" cy="2819400"/>
          </a:xfrm>
          <a:prstGeom prst="rect">
            <a:avLst/>
          </a:prstGeom>
        </p:spPr>
      </p:pic>
      <p:pic>
        <p:nvPicPr>
          <p:cNvPr id="9" name="Picture 8" descr="angrylightningbulb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748326" flipH="1">
            <a:off x="4172589" y="2330588"/>
            <a:ext cx="1815809" cy="1991127"/>
          </a:xfrm>
          <a:prstGeom prst="rect">
            <a:avLst/>
          </a:prstGeom>
        </p:spPr>
      </p:pic>
      <p:pic>
        <p:nvPicPr>
          <p:cNvPr id="13" name="Picture 12" descr="angryellow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800" y="914400"/>
            <a:ext cx="4194917" cy="2828925"/>
          </a:xfrm>
          <a:prstGeom prst="rect">
            <a:avLst/>
          </a:prstGeom>
        </p:spPr>
      </p:pic>
      <p:pic>
        <p:nvPicPr>
          <p:cNvPr id="14" name="Picture 13" descr="angryellowclou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800" y="914400"/>
            <a:ext cx="4194917" cy="2828925"/>
          </a:xfrm>
          <a:prstGeom prst="rect">
            <a:avLst/>
          </a:prstGeom>
        </p:spPr>
      </p:pic>
      <p:pic>
        <p:nvPicPr>
          <p:cNvPr id="15" name="Picture 14" descr="angry bath front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76800" y="381000"/>
            <a:ext cx="3962400" cy="1828800"/>
          </a:xfrm>
          <a:prstGeom prst="wedgeRoundRectCallout">
            <a:avLst>
              <a:gd name="adj1" fmla="val -72313"/>
              <a:gd name="adj2" fmla="val 415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¡Oh! ¡Ha </a:t>
            </a:r>
            <a:r>
              <a:rPr lang="en-GB" sz="4000" b="1" dirty="0" err="1">
                <a:solidFill>
                  <a:schemeClr val="tx1"/>
                </a:solidFill>
              </a:rPr>
              <a:t>estado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bien</a:t>
            </a:r>
            <a:r>
              <a:rPr lang="en-GB" sz="4000" b="1" dirty="0">
                <a:solidFill>
                  <a:schemeClr val="tx1"/>
                </a:solidFill>
              </a:rPr>
              <a:t>! ¡</a:t>
            </a:r>
            <a:r>
              <a:rPr lang="en-GB" sz="4000" b="1" dirty="0" err="1">
                <a:solidFill>
                  <a:schemeClr val="tx1"/>
                </a:solidFill>
              </a:rPr>
              <a:t>Hazlo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otra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7" name="NeitherHereNorThere-slide 15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15.wav"/>
          </p:nvPr>
        </p:nvPicPr>
        <p:blipFill>
          <a:blip r:embed="rId10" cstate="print"/>
          <a:stretch>
            <a:fillRect/>
          </a:stretch>
        </p:blipFill>
        <p:spPr>
          <a:xfrm>
            <a:off x="86106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3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8" dur="1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3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33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67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mph" presetSubtype="0" repeatCount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2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1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Garden shape 2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1" y="-68318"/>
            <a:ext cx="9143999" cy="6926318"/>
          </a:xfrm>
          <a:prstGeom prst="rect">
            <a:avLst/>
          </a:prstGeom>
        </p:spPr>
      </p:pic>
      <p:pic>
        <p:nvPicPr>
          <p:cNvPr id="3" name="Picture 2" descr="Roller Coaster 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pic>
        <p:nvPicPr>
          <p:cNvPr id="5" name="Picture 4" descr="tre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6" name="Picture 5" descr="tre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pic>
        <p:nvPicPr>
          <p:cNvPr id="7" name="Picture 6" descr="angry bath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10" name="Picture 9" descr="Roller Coaster train 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514600" y="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2000" y="838200"/>
            <a:ext cx="3886200" cy="611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6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Garden</a:t>
            </a:r>
          </a:p>
          <a:p>
            <a:pPr marL="514350" indent="-514350">
              <a:lnSpc>
                <a:spcPts val="46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Tree</a:t>
            </a:r>
          </a:p>
          <a:p>
            <a:pPr marL="514350" indent="-514350">
              <a:lnSpc>
                <a:spcPts val="46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Rollercoaster</a:t>
            </a:r>
          </a:p>
          <a:p>
            <a:pPr marL="514350" indent="-514350">
              <a:lnSpc>
                <a:spcPts val="46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Bath</a:t>
            </a:r>
          </a:p>
          <a:p>
            <a:pPr marL="514350" indent="-514350">
              <a:lnSpc>
                <a:spcPts val="46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Tall (big)</a:t>
            </a:r>
          </a:p>
          <a:p>
            <a:pPr marL="514350" indent="-514350">
              <a:lnSpc>
                <a:spcPts val="46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Short (small)</a:t>
            </a:r>
          </a:p>
          <a:p>
            <a:pPr marL="514350" indent="-514350">
              <a:lnSpc>
                <a:spcPts val="46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Carrot</a:t>
            </a:r>
          </a:p>
          <a:p>
            <a:pPr marL="514350" indent="-514350">
              <a:lnSpc>
                <a:spcPts val="46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Potato</a:t>
            </a:r>
          </a:p>
          <a:p>
            <a:pPr marL="514350" indent="-514350">
              <a:lnSpc>
                <a:spcPts val="46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Favourite</a:t>
            </a:r>
          </a:p>
          <a:p>
            <a:pPr marL="514350" indent="-514350">
              <a:lnSpc>
                <a:spcPts val="4600"/>
              </a:lnSpc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0" y="838200"/>
            <a:ext cx="4343400" cy="611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6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Jardín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6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Árbol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6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Monta</a:t>
            </a:r>
            <a:r>
              <a:rPr lang="en-GB" sz="4400" b="1" dirty="0" err="1">
                <a:solidFill>
                  <a:srgbClr val="FF0000"/>
                </a:solidFill>
              </a:rPr>
              <a:t>ña</a:t>
            </a:r>
            <a:r>
              <a:rPr lang="en-GB" sz="4400" b="1" dirty="0">
                <a:solidFill>
                  <a:srgbClr val="FF0000"/>
                </a:solidFill>
              </a:rPr>
              <a:t> </a:t>
            </a:r>
            <a:r>
              <a:rPr lang="en-GB" sz="4400" b="1" dirty="0" err="1">
                <a:solidFill>
                  <a:srgbClr val="FF0000"/>
                </a:solidFill>
              </a:rPr>
              <a:t>rusa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6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</a:t>
            </a:r>
            <a:r>
              <a:rPr lang="en-GB" sz="4400" b="1" dirty="0" err="1">
                <a:solidFill>
                  <a:srgbClr val="FF0000"/>
                </a:solidFill>
              </a:rPr>
              <a:t>ñera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600"/>
              </a:lnSpc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Grande</a:t>
            </a:r>
          </a:p>
          <a:p>
            <a:pPr marL="514350" indent="-514350">
              <a:lnSpc>
                <a:spcPts val="46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Peque</a:t>
            </a:r>
            <a:r>
              <a:rPr lang="en-GB" sz="4400" b="1" dirty="0" err="1">
                <a:solidFill>
                  <a:srgbClr val="FF0000"/>
                </a:solidFill>
              </a:rPr>
              <a:t>ño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6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Zanahoria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6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Patata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6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Favorito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600"/>
              </a:lnSpc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Hierba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5" name="NeitherHereNorThere-slide 16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16.wav"/>
          </p:nvPr>
        </p:nvPicPr>
        <p:blipFill>
          <a:blip r:embed="rId10" cstate="print"/>
          <a:stretch>
            <a:fillRect/>
          </a:stretch>
        </p:blipFill>
        <p:spPr>
          <a:xfrm>
            <a:off x="83820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7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rden shape 2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1" y="-68318"/>
            <a:ext cx="9143999" cy="6926318"/>
          </a:xfrm>
          <a:prstGeom prst="rect">
            <a:avLst/>
          </a:prstGeom>
        </p:spPr>
      </p:pic>
      <p:pic>
        <p:nvPicPr>
          <p:cNvPr id="3" name="Picture 2" descr="Roller Coaster 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pic>
        <p:nvPicPr>
          <p:cNvPr id="5" name="Picture 4" descr="tre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6" name="Picture 5" descr="tre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pic>
        <p:nvPicPr>
          <p:cNvPr id="7" name="Picture 6" descr="angry bath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10" name="Picture 9" descr="Roller Coaster train 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514600" y="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Grammar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9600" y="685800"/>
            <a:ext cx="4343400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rollercoaster</a:t>
            </a:r>
          </a:p>
          <a:p>
            <a:pPr marL="514350" indent="-514350"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tree</a:t>
            </a:r>
          </a:p>
          <a:p>
            <a:pPr marL="514350" indent="-514350"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Here </a:t>
            </a:r>
          </a:p>
          <a:p>
            <a:pPr marL="514350" indent="-514350"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</a:t>
            </a:r>
          </a:p>
          <a:p>
            <a:pPr marL="514350" indent="-514350"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is…</a:t>
            </a:r>
          </a:p>
          <a:p>
            <a:pPr marL="514350" indent="-514350">
              <a:lnSpc>
                <a:spcPts val="4200"/>
              </a:lnSpc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is…</a:t>
            </a:r>
          </a:p>
          <a:p>
            <a:pPr marL="514350" indent="-514350">
              <a:lnSpc>
                <a:spcPts val="4200"/>
              </a:lnSpc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was…</a:t>
            </a:r>
          </a:p>
          <a:p>
            <a:pPr marL="514350" indent="-514350">
              <a:lnSpc>
                <a:spcPts val="4200"/>
              </a:lnSpc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2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is/ are…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24400" y="685800"/>
            <a:ext cx="5257800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montaña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rusa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Aquel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árbol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Aquí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Allí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Éste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  <a:p>
            <a:pPr marL="514350" indent="-514350"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Ésta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</a:t>
            </a:r>
          </a:p>
          <a:p>
            <a:pPr marL="514350" indent="-514350"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Aquél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 </a:t>
            </a:r>
          </a:p>
          <a:p>
            <a:pPr marL="514350" indent="-514350"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Aquélla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</a:t>
            </a:r>
          </a:p>
          <a:p>
            <a:pPr marL="514350" indent="-514350"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Aquél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sido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  <a:p>
            <a:pPr marL="514350" indent="-514350">
              <a:lnSpc>
                <a:spcPts val="42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Aquélla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sido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  <a:p>
            <a:pPr marL="514350" indent="-514350">
              <a:lnSpc>
                <a:spcPts val="42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Hay…</a:t>
            </a:r>
          </a:p>
        </p:txBody>
      </p:sp>
      <p:pic>
        <p:nvPicPr>
          <p:cNvPr id="14" name="NeitherHereNorThere-slide 17A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17A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0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ngry garden2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pic>
        <p:nvPicPr>
          <p:cNvPr id="25" name="Picture 24" descr="Roller Coaster 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pic>
        <p:nvPicPr>
          <p:cNvPr id="26" name="Picture 25" descr="tre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27" name="Picture 26" descr="tre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pic>
        <p:nvPicPr>
          <p:cNvPr id="28" name="Picture 27" descr="angry bath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29" name="Picture 28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30" name="Picture 29" descr="Roller Coaster train 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3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4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A5C2D6B-68E9-0BE7-B18F-E6824C3FFAC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768F7C8B-FCC7-30D8-524E-9705D819FF4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arden shape 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31884"/>
            <a:ext cx="9143999" cy="6207368"/>
          </a:xfrm>
          <a:prstGeom prst="rect">
            <a:avLst/>
          </a:prstGeom>
        </p:spPr>
      </p:pic>
      <p:pic>
        <p:nvPicPr>
          <p:cNvPr id="5" name="Picture 4" descr="Roller Coaster 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5943600"/>
            <a:ext cx="9144000" cy="9144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200" b="1" dirty="0">
              <a:solidFill>
                <a:schemeClr val="tx1"/>
              </a:solidFill>
            </a:endParaRPr>
          </a:p>
          <a:p>
            <a:pPr algn="ctr">
              <a:lnSpc>
                <a:spcPts val="3400"/>
              </a:lnSpc>
            </a:pPr>
            <a:r>
              <a:rPr lang="en-GB" sz="3200" b="1" dirty="0">
                <a:solidFill>
                  <a:schemeClr val="tx1"/>
                </a:solidFill>
              </a:rPr>
              <a:t>Hello, my name is Mr. Angry Cloud-ghost. </a:t>
            </a:r>
          </a:p>
          <a:p>
            <a:pPr algn="ctr"/>
            <a:r>
              <a:rPr lang="en-GB" sz="3200" b="1" dirty="0">
                <a:solidFill>
                  <a:schemeClr val="tx1"/>
                </a:solidFill>
              </a:rPr>
              <a:t>This is my green garden.</a:t>
            </a:r>
          </a:p>
          <a:p>
            <a:pPr algn="ctr"/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30" name="Picture 29" descr="tre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31" name="Picture 30" descr="tre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pic>
        <p:nvPicPr>
          <p:cNvPr id="14" name="Picture 13" descr="angry bath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16" name="Picture 15" descr="angry bath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3923799"/>
            <a:ext cx="3200400" cy="1867401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304800" y="1752600"/>
            <a:ext cx="5562600" cy="1828800"/>
          </a:xfrm>
          <a:prstGeom prst="wedgeRoundRectCallout">
            <a:avLst>
              <a:gd name="adj1" fmla="val 18130"/>
              <a:gd name="adj2" fmla="val 8108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Hola</a:t>
            </a:r>
            <a:r>
              <a:rPr lang="en-GB" sz="4000" b="1" dirty="0">
                <a:solidFill>
                  <a:schemeClr val="tx1"/>
                </a:solidFill>
              </a:rPr>
              <a:t>, me </a:t>
            </a:r>
            <a:r>
              <a:rPr lang="en-GB" sz="4000" b="1" dirty="0" err="1">
                <a:solidFill>
                  <a:schemeClr val="tx1"/>
                </a:solidFill>
              </a:rPr>
              <a:t>llamo</a:t>
            </a:r>
            <a:r>
              <a:rPr lang="en-GB" sz="4000" b="1" dirty="0">
                <a:solidFill>
                  <a:schemeClr val="tx1"/>
                </a:solidFill>
              </a:rPr>
              <a:t> Mr. Angry Cloud-ghost. </a:t>
            </a:r>
            <a:r>
              <a:rPr lang="en-GB" sz="4000" b="1" dirty="0" err="1">
                <a:solidFill>
                  <a:schemeClr val="tx1"/>
                </a:solidFill>
              </a:rPr>
              <a:t>Éste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mi </a:t>
            </a:r>
            <a:r>
              <a:rPr lang="en-GB" sz="4000" b="1" dirty="0" err="1">
                <a:solidFill>
                  <a:schemeClr val="tx1"/>
                </a:solidFill>
              </a:rPr>
              <a:t>jardín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verde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18" name="Picture 17" descr="Roller Coaster train 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pic>
        <p:nvPicPr>
          <p:cNvPr id="13" name="NeitherHereNorThere-slide 03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03.wav"/>
          </p:nvPr>
        </p:nvPicPr>
        <p:blipFill>
          <a:blip r:embed="rId11" cstate="print"/>
          <a:stretch>
            <a:fillRect/>
          </a:stretch>
        </p:blipFill>
        <p:spPr>
          <a:xfrm>
            <a:off x="83058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repeatCount="1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Garden shape 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31884"/>
            <a:ext cx="9143999" cy="6207368"/>
          </a:xfrm>
          <a:prstGeom prst="rect">
            <a:avLst/>
          </a:prstGeom>
        </p:spPr>
      </p:pic>
      <p:pic>
        <p:nvPicPr>
          <p:cNvPr id="30" name="Picture 29" descr="Roller Coaster 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pic>
        <p:nvPicPr>
          <p:cNvPr id="33" name="Picture 32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34" name="Picture 33" descr="Roller Coaster train 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pic>
        <p:nvPicPr>
          <p:cNvPr id="37" name="Picture 36" descr="tre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38" name="Picture 37" descr="tre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6019800"/>
            <a:ext cx="9144000" cy="8382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There are two trees, a rollercoaster and a bath here.</a:t>
            </a:r>
          </a:p>
        </p:txBody>
      </p:sp>
      <p:pic>
        <p:nvPicPr>
          <p:cNvPr id="13" name="Picture 12" descr="angry bath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16" name="Picture 15" descr="angry bat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3923799"/>
            <a:ext cx="3200400" cy="1867401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685800" y="1981200"/>
            <a:ext cx="4953000" cy="1828800"/>
          </a:xfrm>
          <a:prstGeom prst="wedgeRoundRectCallout">
            <a:avLst>
              <a:gd name="adj1" fmla="val 19142"/>
              <a:gd name="adj2" fmla="val 758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Aquí</a:t>
            </a:r>
            <a:r>
              <a:rPr lang="en-GB" sz="4000" b="1" dirty="0">
                <a:solidFill>
                  <a:schemeClr val="tx1"/>
                </a:solidFill>
              </a:rPr>
              <a:t> hay dos </a:t>
            </a:r>
            <a:r>
              <a:rPr lang="en-GB" sz="4000" b="1" dirty="0" err="1">
                <a:solidFill>
                  <a:schemeClr val="tx1"/>
                </a:solidFill>
              </a:rPr>
              <a:t>árboles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montaña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rusa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bañera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4" name="NeitherHereNorThere-slide 04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04.wav"/>
          </p:nvPr>
        </p:nvPicPr>
        <p:blipFill>
          <a:blip r:embed="rId11" cstate="print"/>
          <a:stretch>
            <a:fillRect/>
          </a:stretch>
        </p:blipFill>
        <p:spPr>
          <a:xfrm>
            <a:off x="86106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repeatCount="1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 r="27711" b="28941"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tre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6381"/>
            <a:ext cx="2590800" cy="6649219"/>
          </a:xfrm>
          <a:prstGeom prst="rect">
            <a:avLst/>
          </a:prstGeom>
        </p:spPr>
      </p:pic>
      <p:pic>
        <p:nvPicPr>
          <p:cNvPr id="15" name="Picture 14" descr="tre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286000"/>
            <a:ext cx="4283363" cy="40386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Look over there!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648200" y="838200"/>
            <a:ext cx="4267200" cy="1219200"/>
          </a:xfrm>
          <a:prstGeom prst="wedgeRoundRectCallout">
            <a:avLst>
              <a:gd name="adj1" fmla="val 58094"/>
              <a:gd name="adj2" fmla="val 1601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¡Mira </a:t>
            </a:r>
            <a:r>
              <a:rPr lang="en-GB" sz="4000" b="1" dirty="0" err="1">
                <a:solidFill>
                  <a:schemeClr val="tx1"/>
                </a:solidFill>
              </a:rPr>
              <a:t>allí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7" name="NeitherHereNorThere-slide 05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05.wav"/>
          </p:nvPr>
        </p:nvPicPr>
        <p:blipFill>
          <a:blip r:embed="rId6" cstate="print"/>
          <a:stretch>
            <a:fillRect/>
          </a:stretch>
        </p:blipFill>
        <p:spPr>
          <a:xfrm>
            <a:off x="85344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 r="27711" b="28941"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2286000" y="3962400"/>
            <a:ext cx="3505200" cy="1409712"/>
          </a:xfrm>
          <a:prstGeom prst="wedgeRoundRectCallout">
            <a:avLst>
              <a:gd name="adj1" fmla="val 197024"/>
              <a:gd name="adj2" fmla="val 889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Aquél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árbol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grande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15" name="Picture 14" descr="tre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6381"/>
            <a:ext cx="2590800" cy="6649219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That is the tall tree…</a:t>
            </a:r>
          </a:p>
        </p:txBody>
      </p:sp>
      <p:pic>
        <p:nvPicPr>
          <p:cNvPr id="6" name="NeitherHereNorThere-slide 06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06.wav"/>
          </p:nvPr>
        </p:nvPicPr>
        <p:blipFill>
          <a:blip r:embed="rId5" cstate="print"/>
          <a:stretch>
            <a:fillRect/>
          </a:stretch>
        </p:blipFill>
        <p:spPr>
          <a:xfrm>
            <a:off x="86868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r="27711" b="28941"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tre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286000"/>
            <a:ext cx="4283363" cy="40386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… And this is the short tree.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971800" y="838200"/>
            <a:ext cx="3810000" cy="1409712"/>
          </a:xfrm>
          <a:prstGeom prst="wedgeRoundRectCallout">
            <a:avLst>
              <a:gd name="adj1" fmla="val 114133"/>
              <a:gd name="adj2" fmla="val 18894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… Y </a:t>
            </a:r>
            <a:r>
              <a:rPr lang="en-GB" sz="4000" b="1" dirty="0" err="1">
                <a:solidFill>
                  <a:schemeClr val="tx1"/>
                </a:solidFill>
              </a:rPr>
              <a:t>éste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árbol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pequeño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NeitherHereNorThere-slide 07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07.wav"/>
          </p:nvPr>
        </p:nvPicPr>
        <p:blipFill>
          <a:blip r:embed="rId5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 r="27711" b="28941"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tre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6381"/>
            <a:ext cx="2590800" cy="6649219"/>
          </a:xfrm>
          <a:prstGeom prst="rect">
            <a:avLst/>
          </a:prstGeom>
        </p:spPr>
      </p:pic>
      <p:pic>
        <p:nvPicPr>
          <p:cNvPr id="15" name="Picture 14" descr="tre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286000"/>
            <a:ext cx="4283363" cy="40386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That tall tree is not a potato tree, it is a carrot tree.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819400" y="533400"/>
            <a:ext cx="6096000" cy="1752600"/>
          </a:xfrm>
          <a:prstGeom prst="wedgeRoundRectCallout">
            <a:avLst>
              <a:gd name="adj1" fmla="val 58094"/>
              <a:gd name="adj2" fmla="val 1601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Aquel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árbol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grande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árbol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patatas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árbol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zanahorias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NeitherHereNorThere-slide 08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0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-5.55556E-6 C -0.00017 -0.00117 -0.0026 -0.01945 -0.00625 -0.01945 C -0.00851 -0.01945 -0.00764 -0.0139 -0.00833 -0.01112 C -0.00764 -0.00834 -0.00816 -0.0014 -0.00625 -0.00279 C -0.00365 -0.00441 -0.0066 -0.01598 -0.00417 -0.0139 C -0.00156 -0.01158 0.0026 0.02013 -0.00208 -0.00834 C -0.00278 -0.01297 -0.00347 -0.0176 -0.00417 -0.02223 C -0.00642 -0.0132 -0.00764 0.02684 -0.00208 -0.00279 C -0.00625 -0.03635 -0.00608 -0.00996 -0.00417 -5.55556E-6 C -0.00347 -0.00556 -0.00208 -0.01112 -0.00208 -0.01668 C -0.00208 -0.02131 -0.00174 -0.03381 -0.00417 -0.03056 C -0.00816 -0.02524 -0.00833 -0.00834 -0.00833 -0.00834 C -0.00764 -0.00093 -0.00868 0.00717 -0.00625 0.01388 C -0.00503 0.01735 -0.00399 0.00647 -0.00417 0.00277 C -0.00469 -0.00556 -0.00816 -0.01853 -0.01042 -0.02779 C -0.01181 -0.02408 -0.01406 -0.02084 -0.01458 -0.01668 C -0.01493 -0.01367 -0.01476 -0.00834 -0.0125 -0.00834 C -0.01024 -0.00834 -0.01111 -0.0139 -0.01042 -0.01668 C -0.00799 0.01643 -0.01319 0.01758 -3.33333E-6 -5.55556E-6 Z " pathEditMode="relative" ptsTypes="fffffffffffffffffff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 r="27711" b="28941"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tre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6381"/>
            <a:ext cx="2590800" cy="6649219"/>
          </a:xfrm>
          <a:prstGeom prst="rect">
            <a:avLst/>
          </a:prstGeom>
        </p:spPr>
      </p:pic>
      <p:pic>
        <p:nvPicPr>
          <p:cNvPr id="15" name="Picture 14" descr="tre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286000"/>
            <a:ext cx="4283363" cy="40386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This short tree is not a carrot tree, it is a potato tree.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743200" y="533400"/>
            <a:ext cx="6172200" cy="1752600"/>
          </a:xfrm>
          <a:prstGeom prst="wedgeRoundRectCallout">
            <a:avLst>
              <a:gd name="adj1" fmla="val 58094"/>
              <a:gd name="adj2" fmla="val 1601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Este </a:t>
            </a:r>
            <a:r>
              <a:rPr lang="en-GB" sz="4000" b="1" dirty="0" err="1">
                <a:solidFill>
                  <a:schemeClr val="tx1"/>
                </a:solidFill>
              </a:rPr>
              <a:t>árbol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pequeño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árbol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zanahorias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árbol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patatas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NeitherHereNorThere-slide 09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0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38889E-6 -5.55556E-6 C 0.00069 0.00277 0.00104 0.00578 0.00208 0.00833 C 0.00382 0.01319 0.00694 0.01712 0.00833 0.02222 C 0.01042 0.03032 0.01111 0.03888 0.0125 0.04722 C 0.01545 0.02777 0.01545 0.03935 0.0125 0.02499 C 0.01094 0.01759 0.00833 0.00277 0.00833 0.00277 C 0.00694 0.00555 0.00417 0.00786 0.00417 0.0111 C 0.00417 0.01874 0.00833 0.03333 0.00833 0.03333 C 0.00903 0.02962 0.00781 0.02384 0.01042 0.02222 C 0.01233 0.02083 0.01024 0.03055 0.0125 0.03055 C 0.01476 0.03055 0.01389 0.02499 0.01458 0.02222 C 0.01667 0.02314 0.01875 0.02615 0.02083 0.02499 C 0.02795 0.02129 0.02431 0.01365 0.02292 0.00833 C 0.01736 0.03032 0.02517 0.00555 0.01667 0.00555 C 0.01389 0.00555 0.01545 0.01296 0.01458 0.01666 C 0.01406 0.01944 0.01319 0.02222 0.0125 0.02499 C 0.00903 0.05717 0.01146 0.04583 0.00833 0.01666 C 0.00747 0.0081 0.00538 -5.55556E-6 0.00417 -0.00834 C 0.00347 -0.00464 0.00486 0.00277 0.00208 0.00277 C -0.00069 0.00277 1.38889E-6 -0.01204 1.38889E-6 -0.00834 C 1.38889E-6 0.0037 0.00139 0.01573 0.00208 0.02777 C 0.00347 0.02407 0.00469 0.02036 0.00625 0.01666 C 0.00747 0.01365 0.00833 0.00624 0.01042 0.00833 C 0.01389 0.0118 0.01215 0.02013 0.01458 0.02499 C 0.01597 0.02777 0.01736 0.03055 0.01875 0.03333 C 0.02448 0.01041 0.02361 0.02245 0.02083 -0.00278 C 0.02014 0.00462 0.01979 0.01203 0.01875 0.01944 C 0.0184 0.02222 0.01892 0.02777 0.01667 0.02777 C 0.01424 0.02777 0.01389 0.02222 0.0125 0.01944 C 0.01111 0.02222 0.01007 0.03009 0.00833 0.02777 C 0.00625 0.02499 0.00781 0.01504 0.01042 0.01666 C 0.01354 0.01874 0.01181 0.02592 0.0125 0.03055 C 0.01319 0.02685 0.01458 0.02314 0.01458 0.01944 C 0.01458 0.01643 0.01441 0.02916 0.0125 0.02777 C 0.0099 0.02615 0.01111 0.02036 0.01042 0.01666 C 0.00087 0.03564 0.00625 0.05046 1.38889E-6 -5.55556E-6 Z " pathEditMode="relative" ptsTypes="ffffffffffffffffffffffffffffffffffff">
                                      <p:cBhvr>
                                        <p:cTn id="8" dur="35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9414" t="26866" r="11240" b="597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 Diagonal Corner Rectangle 3"/>
          <p:cNvSpPr/>
          <p:nvPr/>
        </p:nvSpPr>
        <p:spPr>
          <a:xfrm>
            <a:off x="0" y="6096000"/>
            <a:ext cx="9144000" cy="76200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This bath is my favourite part of the garden.</a:t>
            </a:r>
          </a:p>
        </p:txBody>
      </p:sp>
      <p:pic>
        <p:nvPicPr>
          <p:cNvPr id="9" name="Picture 8" descr="angry bat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0" name="Picture 9" descr="angry bath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52725"/>
            <a:ext cx="5076825" cy="29622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76800" y="838200"/>
            <a:ext cx="3886200" cy="2133600"/>
          </a:xfrm>
          <a:prstGeom prst="wedgeRoundRectCallout">
            <a:avLst>
              <a:gd name="adj1" fmla="val -71832"/>
              <a:gd name="adj2" fmla="val 655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Esta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bañera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mi parte </a:t>
            </a:r>
            <a:r>
              <a:rPr lang="en-GB" sz="4000" b="1" dirty="0" err="1">
                <a:solidFill>
                  <a:schemeClr val="tx1"/>
                </a:solidFill>
              </a:rPr>
              <a:t>favorita</a:t>
            </a:r>
            <a:r>
              <a:rPr lang="en-GB" sz="4000" b="1" dirty="0">
                <a:solidFill>
                  <a:schemeClr val="tx1"/>
                </a:solidFill>
              </a:rPr>
              <a:t> del </a:t>
            </a:r>
            <a:r>
              <a:rPr lang="en-GB" sz="4000" b="1" dirty="0" err="1">
                <a:solidFill>
                  <a:schemeClr val="tx1"/>
                </a:solidFill>
              </a:rPr>
              <a:t>jardín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NeitherHereNorThere-slide 10.wav">
            <a:hlinkClick r:id="" action="ppaction://media"/>
          </p:cNvPr>
          <p:cNvPicPr>
            <a:picLocks noRot="1" noChangeAspect="1"/>
          </p:cNvPicPr>
          <p:nvPr>
            <a:wavAudioFile r:embed="rId1" name="NeitherHereNorThere-slide 10.wav"/>
          </p:nvPr>
        </p:nvPicPr>
        <p:blipFill>
          <a:blip r:embed="rId6" cstate="print"/>
          <a:stretch>
            <a:fillRect/>
          </a:stretch>
        </p:blipFill>
        <p:spPr>
          <a:xfrm>
            <a:off x="86106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AF78474-C142-4922-8700-73582794B4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FDA0DE-BCAC-4F71-AFAE-723BF696B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6BD1FB-F809-45CB-9F24-79C365BEBBD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347</Words>
  <Application>Microsoft Office PowerPoint</Application>
  <PresentationFormat>On-screen Show (4:3)</PresentationFormat>
  <Paragraphs>77</Paragraphs>
  <Slides>17</Slides>
  <Notes>0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Bernardo Carvalho de Mello</cp:lastModifiedBy>
  <cp:revision>86</cp:revision>
  <dcterms:created xsi:type="dcterms:W3CDTF">2006-08-16T00:00:00Z</dcterms:created>
  <dcterms:modified xsi:type="dcterms:W3CDTF">2025-07-22T18:37:45Z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