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58" r:id="rId6"/>
    <p:sldId id="257" r:id="rId7"/>
    <p:sldId id="259" r:id="rId8"/>
    <p:sldId id="260" r:id="rId9"/>
    <p:sldId id="261" r:id="rId10"/>
    <p:sldId id="272" r:id="rId11"/>
    <p:sldId id="262" r:id="rId12"/>
    <p:sldId id="263" r:id="rId13"/>
    <p:sldId id="273" r:id="rId14"/>
    <p:sldId id="265" r:id="rId15"/>
    <p:sldId id="274" r:id="rId16"/>
    <p:sldId id="266" r:id="rId17"/>
    <p:sldId id="269" r:id="rId18"/>
    <p:sldId id="270" r:id="rId19"/>
    <p:sldId id="267" r:id="rId20"/>
    <p:sldId id="271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26" autoAdjust="0"/>
    <p:restoredTop sz="95238" autoAdjust="0"/>
  </p:normalViewPr>
  <p:slideViewPr>
    <p:cSldViewPr>
      <p:cViewPr varScale="1">
        <p:scale>
          <a:sx n="108" d="100"/>
          <a:sy n="108" d="100"/>
        </p:scale>
        <p:origin x="1880" y="4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071F0-605B-4CED-A511-C30227740CE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E4E-C6A1-49C0-AF67-C9C423F156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071F0-605B-4CED-A511-C30227740CE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E4E-C6A1-49C0-AF67-C9C423F156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071F0-605B-4CED-A511-C30227740CE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E4E-C6A1-49C0-AF67-C9C423F156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CCE0D-B092-4620-A028-3BFD6C445A8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BEDD5-E6F2-44BE-A7DC-6BC4A5DC34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865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2F0B8-EA45-4BD4-9A39-B064655A37B4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28A20-8801-4947-8712-590AAD5AE7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672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06346-6417-4DAB-A725-A2D2211B12C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A146E-297C-452F-98BF-13842643F1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318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8A0D9-2040-4B64-B009-F1F25314ECF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7648-17EA-4D0A-9D7F-030386C7BA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505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3815C-A95D-43B0-A2B9-D614D6ED0951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0BF5D-B4C5-49BF-98A9-112922F666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632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547CA-D05D-46E7-A0BF-71F026508DB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E6090-3290-49D4-BF7F-8ADFA4B5D6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265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77150-0BF5-48D0-9FC3-26D6647D0FFF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200B1-1566-45EC-BD8A-538770BE6F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524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06D9C-690B-4044-9015-19648CA16641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E6C89-955F-4DBA-AF60-E86E94FF22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88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071F0-605B-4CED-A511-C30227740CE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E4E-C6A1-49C0-AF67-C9C423F156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56742-FF13-44BF-9551-1295BCC8AF4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6BBD-9156-42DF-8B83-183408ACD0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22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2B57C-FFE8-4595-9E21-2F46AFC65A28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99F28-66E8-41CD-95B2-447BFA93D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770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44F96-20A9-4E8D-814F-C037EA8BE95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6691-B768-4AC4-8E00-E8A7CD8FB8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585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071F0-605B-4CED-A511-C30227740CE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E4E-C6A1-49C0-AF67-C9C423F156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071F0-605B-4CED-A511-C30227740CE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E4E-C6A1-49C0-AF67-C9C423F156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071F0-605B-4CED-A511-C30227740CE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E4E-C6A1-49C0-AF67-C9C423F156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071F0-605B-4CED-A511-C30227740CE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E4E-C6A1-49C0-AF67-C9C423F156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071F0-605B-4CED-A511-C30227740CE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E4E-C6A1-49C0-AF67-C9C423F156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071F0-605B-4CED-A511-C30227740CE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E4E-C6A1-49C0-AF67-C9C423F156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071F0-605B-4CED-A511-C30227740CE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2E4E-C6A1-49C0-AF67-C9C423F1566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071F0-605B-4CED-A511-C30227740CE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92E4E-C6A1-49C0-AF67-C9C423F1566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DEEABA-AA5D-4620-BC80-95BC460F6A5F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0E2148-595E-44BB-A580-19C7C126CF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09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audio13.wav"/><Relationship Id="rId1" Type="http://schemas.openxmlformats.org/officeDocument/2006/relationships/audio" Target="../media/audio12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audio15.wav"/><Relationship Id="rId1" Type="http://schemas.openxmlformats.org/officeDocument/2006/relationships/audio" Target="../media/audio12.wav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audio" Target="../media/audio19.wav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audio" Target="../media/audio18.wav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microsoft.com/office/2007/relationships/hdphoto" Target="../media/hdphoto1.wdp"/><Relationship Id="rId5" Type="http://schemas.openxmlformats.org/officeDocument/2006/relationships/image" Target="../media/image2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audio7.wav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This and That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with Mr. Angry Potato Head</a:t>
            </a:r>
          </a:p>
          <a:p>
            <a:r>
              <a:rPr lang="en-GB" dirty="0"/>
              <a:t>and Mr. Angry Cloud-ghost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-1"/>
            <a:ext cx="9144000" cy="6093321"/>
          </a:xfrm>
          <a:prstGeom prst="rect">
            <a:avLst/>
          </a:prstGeom>
        </p:spPr>
      </p:pic>
      <p:pic>
        <p:nvPicPr>
          <p:cNvPr id="14" name="Picture 13" descr="remote control 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030005">
            <a:off x="569260" y="3670804"/>
            <a:ext cx="1025776" cy="285752"/>
          </a:xfrm>
          <a:prstGeom prst="rect">
            <a:avLst/>
          </a:prstGeom>
        </p:spPr>
      </p:pic>
      <p:pic>
        <p:nvPicPr>
          <p:cNvPr id="12" name="Picture 11" descr="angry living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4"/>
            <a:ext cx="9144000" cy="609332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43" y="2071702"/>
            <a:ext cx="1910759" cy="235743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714612" y="908720"/>
            <a:ext cx="5889836" cy="1377272"/>
          </a:xfrm>
          <a:prstGeom prst="wedgeRoundRectCallout">
            <a:avLst>
              <a:gd name="adj1" fmla="val -49022"/>
              <a:gd name="adj2" fmla="val 11320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Ésta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televisión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gusta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televisión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071678"/>
            <a:ext cx="1910778" cy="2357454"/>
          </a:xfrm>
          <a:prstGeom prst="rect">
            <a:avLst/>
          </a:prstGeom>
        </p:spPr>
      </p:pic>
      <p:pic>
        <p:nvPicPr>
          <p:cNvPr id="17" name="Picture 16" descr="angry living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4"/>
            <a:ext cx="9144000" cy="609329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That is my TV. I like watching TV.</a:t>
            </a:r>
          </a:p>
        </p:txBody>
      </p:sp>
      <p:pic>
        <p:nvPicPr>
          <p:cNvPr id="15" name="SPPHThisAndThat slice10.wav">
            <a:hlinkClick r:id="" action="ppaction://media"/>
          </p:cNvPr>
          <p:cNvPicPr>
            <a:picLocks noRot="1" noChangeAspect="1"/>
          </p:cNvPicPr>
          <p:nvPr>
            <a:wavAudioFile r:embed="rId1" name="SPPHThisAndThat slice10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-1"/>
            <a:ext cx="9144000" cy="6093321"/>
          </a:xfrm>
          <a:prstGeom prst="rect">
            <a:avLst/>
          </a:prstGeom>
        </p:spPr>
      </p:pic>
      <p:pic>
        <p:nvPicPr>
          <p:cNvPr id="14" name="Picture 13" descr="remote control 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030005">
            <a:off x="569260" y="3670804"/>
            <a:ext cx="1025776" cy="285752"/>
          </a:xfrm>
          <a:prstGeom prst="rect">
            <a:avLst/>
          </a:prstGeom>
        </p:spPr>
      </p:pic>
      <p:pic>
        <p:nvPicPr>
          <p:cNvPr id="12" name="Picture 11" descr="angry living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4"/>
            <a:ext cx="9144000" cy="609332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43" y="2071702"/>
            <a:ext cx="1910759" cy="235743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857620" y="548680"/>
            <a:ext cx="4714908" cy="1665874"/>
          </a:xfrm>
          <a:prstGeom prst="wedgeRoundRectCallout">
            <a:avLst>
              <a:gd name="adj1" fmla="val -72631"/>
              <a:gd name="adj2" fmla="val 9529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Dónde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está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mando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distancia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 Hmm...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568" y="214290"/>
            <a:ext cx="25922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0" b="1" dirty="0"/>
              <a:t>¿...?</a:t>
            </a:r>
          </a:p>
        </p:txBody>
      </p:sp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071678"/>
            <a:ext cx="1910778" cy="2357454"/>
          </a:xfrm>
          <a:prstGeom prst="rect">
            <a:avLst/>
          </a:prstGeom>
        </p:spPr>
      </p:pic>
      <p:pic>
        <p:nvPicPr>
          <p:cNvPr id="16" name="Picture 15" descr="angry living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4"/>
            <a:ext cx="9144000" cy="609329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Where is my remote control? Hmm...</a:t>
            </a:r>
          </a:p>
        </p:txBody>
      </p:sp>
      <p:pic>
        <p:nvPicPr>
          <p:cNvPr id="15" name="SPPHThisAndThat slice11.wav">
            <a:hlinkClick r:id="" action="ppaction://media"/>
          </p:cNvPr>
          <p:cNvPicPr>
            <a:picLocks noRot="1" noChangeAspect="1"/>
          </p:cNvPicPr>
          <p:nvPr>
            <a:wavAudioFile r:embed="rId1" name="SPPHThisAndThat slice11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0" y="0"/>
            <a:ext cx="9144000" cy="6858024"/>
          </a:xfrm>
          <a:prstGeom prst="rect">
            <a:avLst/>
          </a:prstGeom>
        </p:spPr>
      </p:pic>
      <p:pic>
        <p:nvPicPr>
          <p:cNvPr id="7" name="Picture 6" descr="remote control 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2284286">
            <a:off x="947743" y="2516830"/>
            <a:ext cx="1538664" cy="428628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252279">
            <a:off x="1539666" y="481990"/>
            <a:ext cx="2595164" cy="3201824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269577">
            <a:off x="1540854" y="477738"/>
            <a:ext cx="2595188" cy="3201856"/>
          </a:xfrm>
          <a:prstGeom prst="rect">
            <a:avLst/>
          </a:prstGeom>
        </p:spPr>
      </p:pic>
      <p:pic>
        <p:nvPicPr>
          <p:cNvPr id="18" name="Picture 17" descr="angry living.bmp"/>
          <p:cNvPicPr>
            <a:picLocks noChangeAspect="1"/>
          </p:cNvPicPr>
          <p:nvPr/>
        </p:nvPicPr>
        <p:blipFill>
          <a:blip r:embed="rId4" cstate="screen"/>
          <a:srcRect t="44792" r="64062"/>
          <a:stretch>
            <a:fillRect/>
          </a:stretch>
        </p:blipFill>
        <p:spPr>
          <a:xfrm>
            <a:off x="0" y="3071810"/>
            <a:ext cx="3286148" cy="3786190"/>
          </a:xfrm>
          <a:prstGeom prst="roundRect">
            <a:avLst>
              <a:gd name="adj" fmla="val 6456"/>
            </a:avLst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Zzzz... zzzz... – CLICK!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4429124" y="332656"/>
            <a:ext cx="3599260" cy="2024774"/>
          </a:xfrm>
          <a:prstGeom prst="cloudCallout">
            <a:avLst>
              <a:gd name="adj1" fmla="val -70269"/>
              <a:gd name="adj2" fmla="val 42352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Zzzz... Zzzz...</a:t>
            </a:r>
          </a:p>
        </p:txBody>
      </p:sp>
      <p:pic>
        <p:nvPicPr>
          <p:cNvPr id="13" name="MSSN00123_0000[1].wav">
            <a:hlinkClick r:id="" action="ppaction://media"/>
          </p:cNvPr>
          <p:cNvPicPr>
            <a:picLocks noRot="1" noChangeAspect="1"/>
          </p:cNvPicPr>
          <p:nvPr>
            <a:wavAudioFile r:embed="rId1" name="MSSN00123_0000[1].wav"/>
          </p:nvPr>
        </p:nvPicPr>
        <p:blipFill>
          <a:blip r:embed="rId8" cstate="screen"/>
          <a:stretch>
            <a:fillRect/>
          </a:stretch>
        </p:blipFill>
        <p:spPr>
          <a:xfrm>
            <a:off x="7643834" y="6215082"/>
            <a:ext cx="304800" cy="304800"/>
          </a:xfrm>
          <a:prstGeom prst="rect">
            <a:avLst/>
          </a:prstGeom>
        </p:spPr>
      </p:pic>
      <p:pic>
        <p:nvPicPr>
          <p:cNvPr id="14" name="SPPHThisAndThat slice12.wav">
            <a:hlinkClick r:id="" action="ppaction://media"/>
          </p:cNvPr>
          <p:cNvPicPr>
            <a:picLocks noRot="1" noChangeAspect="1"/>
          </p:cNvPicPr>
          <p:nvPr>
            <a:wavAudioFile r:embed="rId2" name="SPPHThisAndThat slice12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55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55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24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4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4" y="2143116"/>
            <a:ext cx="1500198" cy="1210505"/>
          </a:xfrm>
          <a:prstGeom prst="rect">
            <a:avLst/>
          </a:prstGeom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0"/>
            <a:ext cx="9144000" cy="609329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Hahahahaha</a:t>
            </a:r>
            <a:r>
              <a:rPr lang="en-GB" sz="3600" b="1" dirty="0">
                <a:solidFill>
                  <a:schemeClr val="tx1"/>
                </a:solidFill>
              </a:rPr>
              <a:t>! – AAAAAAAHHHH!</a:t>
            </a:r>
          </a:p>
        </p:txBody>
      </p:sp>
      <p:pic>
        <p:nvPicPr>
          <p:cNvPr id="11" name="Picture 10" descr="angryghostcloud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4" y="2143116"/>
            <a:ext cx="1500198" cy="1210505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2714612" y="4857760"/>
            <a:ext cx="3429024" cy="857256"/>
          </a:xfrm>
          <a:prstGeom prst="wedgeRoundRectCallout">
            <a:avLst>
              <a:gd name="adj1" fmla="val 11677"/>
              <a:gd name="adj2" fmla="val -128229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Jajajajaja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0" y="285728"/>
            <a:ext cx="4714908" cy="1071570"/>
          </a:xfrm>
          <a:prstGeom prst="wedgeRoundRectCallout">
            <a:avLst>
              <a:gd name="adj1" fmla="val -12418"/>
              <a:gd name="adj2" fmla="val 16186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¡AAAAAAAHHHH!</a:t>
            </a:r>
          </a:p>
        </p:txBody>
      </p:sp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4889" y="2500306"/>
            <a:ext cx="2779314" cy="3429024"/>
          </a:xfrm>
          <a:prstGeom prst="rect">
            <a:avLst/>
          </a:prstGeom>
        </p:spPr>
      </p:pic>
      <p:pic>
        <p:nvPicPr>
          <p:cNvPr id="13" name="Picture 12" descr="angryghostcloud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1" y="1500174"/>
            <a:ext cx="3214710" cy="2593938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4889" y="2500306"/>
            <a:ext cx="2779314" cy="3429024"/>
          </a:xfrm>
          <a:prstGeom prst="rect">
            <a:avLst/>
          </a:prstGeom>
        </p:spPr>
      </p:pic>
      <p:pic>
        <p:nvPicPr>
          <p:cNvPr id="18" name="SPPHThisAndThat slice13.wav">
            <a:hlinkClick r:id="" action="ppaction://media"/>
          </p:cNvPr>
          <p:cNvPicPr>
            <a:picLocks noRot="1" noChangeAspect="1"/>
          </p:cNvPicPr>
          <p:nvPr>
            <a:wavAudioFile r:embed="rId1" name="SPPHThisAndThat slice13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1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5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4 -0.08933  -0.046 -0.16667  -0.113 -0.172  C -0.177 -0.17867  -0.237 -0.11867  -0.241 -0.032  C -0.246 0.048  -0.204 0.12267  -0.144 0.128  C -0.089 0.132  -0.037 0.08267  -0.033 0.008  C -0.029 -0.06  -0.064 -0.124  -0.115 -0.12933  C -0.162 -0.13333  -0.206 -0.092  -0.209 -0.02933  C -0.212 0.02667  -0.184 0.08133  -0.142 0.084  C -0.104 0.088  -0.068 0.056  -0.065 0.00533  C -0.063 -0.04  -0.084 -0.084  -0.117 -0.08667  C -0.146 -0.08933  -0.175 -0.06533  -0.177 -0.02667  C -0.179 0.00667  -0.164 0.03867  -0.14 0.04133  C -0.12 0.044  -0.099 0.02933  -0.098 0.00267  C -0.096 -0.01867  -0.104 -0.04133  -0.119 -0.044  C -0.131 -0.044  -0.143 -0.03867  -0.145 -0.024  C -0.146 -0.01467  -0.144 -0.00533  -0.138 -0.00133  C -0.135 0  -0.133 0  -0.13 -0.00133  E" pathEditMode="relative" ptsTypes="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5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4 -0.08933  -0.046 -0.16667  -0.113 -0.172  C -0.177 -0.17867  -0.237 -0.11867  -0.241 -0.032  C -0.246 0.048  -0.204 0.12267  -0.144 0.128  C -0.089 0.132  -0.037 0.08267  -0.033 0.008  C -0.029 -0.06  -0.064 -0.124  -0.115 -0.12933  C -0.162 -0.13333  -0.206 -0.092  -0.209 -0.02933  C -0.212 0.02667  -0.184 0.08133  -0.142 0.084  C -0.104 0.088  -0.068 0.056  -0.065 0.00533  C -0.063 -0.04  -0.084 -0.084  -0.117 -0.08667  C -0.146 -0.08933  -0.175 -0.06533  -0.177 -0.02667  C -0.179 0.00667  -0.164 0.03867  -0.14 0.04133  C -0.12 0.044  -0.099 0.02933  -0.098 0.00267  C -0.096 -0.01867  -0.104 -0.04133  -0.119 -0.044  C -0.131 -0.044  -0.143 -0.03867  -0.145 -0.024  C -0.146 -0.01467  -0.144 -0.00533  -0.138 -0.00133  C -0.135 0  -0.133 0  -0.13 -0.00133  E" pathEditMode="relative" ptsTypes="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ngry living.bmp"/>
          <p:cNvPicPr>
            <a:picLocks noChangeAspect="1"/>
          </p:cNvPicPr>
          <p:nvPr/>
        </p:nvPicPr>
        <p:blipFill>
          <a:blip r:embed="rId4" cstate="screen"/>
          <a:srcRect t="95238"/>
          <a:stretch>
            <a:fillRect/>
          </a:stretch>
        </p:blipFill>
        <p:spPr>
          <a:xfrm>
            <a:off x="0" y="5572140"/>
            <a:ext cx="9144000" cy="1285860"/>
          </a:xfrm>
          <a:prstGeom prst="rect">
            <a:avLst/>
          </a:prstGeom>
        </p:spPr>
      </p:pic>
      <p:pic>
        <p:nvPicPr>
          <p:cNvPr id="13" name="Picture 12" descr="angry living.bmp"/>
          <p:cNvPicPr>
            <a:picLocks noChangeAspect="1"/>
          </p:cNvPicPr>
          <p:nvPr/>
        </p:nvPicPr>
        <p:blipFill>
          <a:blip r:embed="rId4" cstate="screen"/>
          <a:srcRect t="24278" r="27164"/>
          <a:stretch>
            <a:fillRect/>
          </a:stretch>
        </p:blipFill>
        <p:spPr>
          <a:xfrm>
            <a:off x="0" y="-357214"/>
            <a:ext cx="9144000" cy="623851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...</a:t>
            </a:r>
            <a:r>
              <a:rPr lang="en-GB" sz="3600" b="1" dirty="0" err="1">
                <a:solidFill>
                  <a:schemeClr val="tx1"/>
                </a:solidFill>
              </a:rPr>
              <a:t>Hahaha</a:t>
            </a:r>
            <a:r>
              <a:rPr lang="en-GB" sz="3600" b="1" dirty="0">
                <a:solidFill>
                  <a:schemeClr val="tx1"/>
                </a:solidFill>
              </a:rPr>
              <a:t>! </a:t>
            </a:r>
          </a:p>
        </p:txBody>
      </p:sp>
      <p:pic>
        <p:nvPicPr>
          <p:cNvPr id="11" name="Picture 10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00225" y="0"/>
            <a:ext cx="7348315" cy="5929330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3779912" y="4429132"/>
            <a:ext cx="2578038" cy="1160108"/>
          </a:xfrm>
          <a:prstGeom prst="wedgeRoundRectCallout">
            <a:avLst>
              <a:gd name="adj1" fmla="val 36687"/>
              <a:gd name="adj2" fmla="val -73767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 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Jajaja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765" y="2428869"/>
            <a:ext cx="2896504" cy="3573606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834" y="2428678"/>
            <a:ext cx="2895646" cy="357255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00034" y="332656"/>
            <a:ext cx="4720038" cy="1381832"/>
          </a:xfrm>
          <a:prstGeom prst="wedgeRoundRectCallout">
            <a:avLst>
              <a:gd name="adj1" fmla="val -21145"/>
              <a:gd name="adj2" fmla="val 10533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Dónde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está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mando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distancia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?!</a:t>
            </a:r>
          </a:p>
        </p:txBody>
      </p:sp>
      <p:pic>
        <p:nvPicPr>
          <p:cNvPr id="8" name="Picture 7" descr="remote control 3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62994" y="4657492"/>
            <a:ext cx="1231798" cy="343144"/>
          </a:xfrm>
          <a:prstGeom prst="rect">
            <a:avLst/>
          </a:prstGeom>
        </p:spPr>
      </p:pic>
      <p:sp>
        <p:nvSpPr>
          <p:cNvPr id="19" name="Round Diagonal Corner Rectangle 18"/>
          <p:cNvSpPr/>
          <p:nvPr/>
        </p:nvSpPr>
        <p:spPr>
          <a:xfrm>
            <a:off x="0" y="5949280"/>
            <a:ext cx="9144000" cy="90872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Where is my remote control??! -- CLICK</a:t>
            </a:r>
          </a:p>
        </p:txBody>
      </p:sp>
      <p:pic>
        <p:nvPicPr>
          <p:cNvPr id="12" name="MSSN00123_0000[1].wav">
            <a:hlinkClick r:id="" action="ppaction://media"/>
          </p:cNvPr>
          <p:cNvPicPr>
            <a:picLocks noRot="1" noChangeAspect="1"/>
          </p:cNvPicPr>
          <p:nvPr>
            <a:wavAudioFile r:embed="rId1" name="MSSN00123_0000[1].wav"/>
          </p:nvPr>
        </p:nvPicPr>
        <p:blipFill>
          <a:blip r:embed="rId9" cstate="screen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  <p:pic>
        <p:nvPicPr>
          <p:cNvPr id="16" name="SPPHThisAndThat slice14.wav">
            <a:hlinkClick r:id="" action="ppaction://media"/>
          </p:cNvPr>
          <p:cNvPicPr>
            <a:picLocks noRot="1" noChangeAspect="1"/>
          </p:cNvPicPr>
          <p:nvPr>
            <a:wavAudioFile r:embed="rId2" name="SPPHThisAndThat slice14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79885" y="2428678"/>
            <a:ext cx="2895646" cy="3572554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3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10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3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136"/>
                            </p:stCondLst>
                            <p:childTnLst>
                              <p:par>
                                <p:cTn id="4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39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24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5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3" tmFilter="0, 0; 0.125,0.2665; 0.25,0.4; 0.375,0.465; 0.5,0.5;  0.625,0.535; 0.75,0.6; 0.875,0.7335; 1,1">
                                          <p:stCondLst>
                                            <p:cond delay="45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26" tmFilter="0, 0; 0.125,0.2665; 0.25,0.4; 0.375,0.465; 0.5,0.5;  0.625,0.535; 0.75,0.6; 0.875,0.7335; 1,1">
                                          <p:stCondLst>
                                            <p:cond delay="90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12" tmFilter="0, 0; 0.125,0.2665; 0.25,0.4; 0.375,0.465; 0.5,0.5;  0.625,0.535; 0.75,0.6; 0.875,0.7335; 1,1">
                                          <p:stCondLst>
                                            <p:cond delay="112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18">
                                          <p:stCondLst>
                                            <p:cond delay="44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13" decel="50000">
                                          <p:stCondLst>
                                            <p:cond delay="46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18">
                                          <p:stCondLst>
                                            <p:cond delay="89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13" decel="50000">
                                          <p:stCondLst>
                                            <p:cond delay="91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8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13" decel="50000">
                                          <p:stCondLst>
                                            <p:cond delay="11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8">
                                          <p:stCondLst>
                                            <p:cond delay="123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13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35" presetClass="emph" presetSubtype="0" fill="hold" nodeType="withEffect">
                                  <p:stCondLst>
                                    <p:cond delay="1064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4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800"/>
                            </p:stCondLst>
                            <p:childTnLst>
                              <p:par>
                                <p:cTn id="6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9" presetClass="exit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9" presetClass="exit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9" presetClass="exit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9" presetClass="exit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33333E-6 L -0.00555 0.11088 " pathEditMode="relative" rAng="0" ptsTypes="AA">
                                      <p:cBhvr>
                                        <p:cTn id="9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showWhenStopped="0">
                <p:cTn id="9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4" grpId="0" animBg="1"/>
      <p:bldP spid="14" grpId="1" animBg="1"/>
      <p:bldP spid="6" grpId="0" animBg="1"/>
      <p:bldP spid="6" grpId="1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>
          <a:xfrm>
            <a:off x="-32" y="5643578"/>
            <a:ext cx="9144000" cy="1214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ngry living.bmp"/>
          <p:cNvPicPr>
            <a:picLocks noChangeAspect="1"/>
          </p:cNvPicPr>
          <p:nvPr/>
        </p:nvPicPr>
        <p:blipFill>
          <a:blip r:embed="rId4" cstate="screen">
            <a:lum bright="70000" contrast="-70000"/>
          </a:blip>
          <a:stretch>
            <a:fillRect/>
          </a:stretch>
        </p:blipFill>
        <p:spPr>
          <a:xfrm>
            <a:off x="0" y="0"/>
            <a:ext cx="9144000" cy="597381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500034" y="928670"/>
            <a:ext cx="4178588" cy="5611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00"/>
              </a:lnSpc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Living room</a:t>
            </a:r>
          </a:p>
          <a:p>
            <a:pPr>
              <a:lnSpc>
                <a:spcPts val="4300"/>
              </a:lnSpc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Table</a:t>
            </a:r>
          </a:p>
          <a:p>
            <a:pPr>
              <a:lnSpc>
                <a:spcPts val="4300"/>
              </a:lnSpc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Armchair</a:t>
            </a:r>
          </a:p>
          <a:p>
            <a:pPr>
              <a:lnSpc>
                <a:spcPts val="4300"/>
              </a:lnSpc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Sofa</a:t>
            </a:r>
          </a:p>
          <a:p>
            <a:pPr>
              <a:lnSpc>
                <a:spcPts val="4300"/>
              </a:lnSpc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TV</a:t>
            </a:r>
          </a:p>
          <a:p>
            <a:pPr>
              <a:lnSpc>
                <a:spcPts val="4300"/>
              </a:lnSpc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Remote control</a:t>
            </a:r>
          </a:p>
          <a:p>
            <a:pPr>
              <a:lnSpc>
                <a:spcPts val="4300"/>
              </a:lnSpc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Pineapple</a:t>
            </a:r>
          </a:p>
          <a:p>
            <a:pPr>
              <a:lnSpc>
                <a:spcPts val="4300"/>
              </a:lnSpc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Picture</a:t>
            </a:r>
          </a:p>
          <a:p>
            <a:pPr>
              <a:lnSpc>
                <a:spcPts val="4300"/>
              </a:lnSpc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Pink</a:t>
            </a:r>
          </a:p>
          <a:p>
            <a:pPr>
              <a:lnSpc>
                <a:spcPts val="4300"/>
              </a:lnSpc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Big</a:t>
            </a:r>
          </a:p>
        </p:txBody>
      </p:sp>
      <p:sp>
        <p:nvSpPr>
          <p:cNvPr id="3" name="Title 3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Vocabulary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6248" y="928670"/>
            <a:ext cx="4786314" cy="5611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00"/>
              </a:lnSpc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 </a:t>
            </a:r>
            <a:r>
              <a:rPr lang="en-GB" sz="4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salón</a:t>
            </a:r>
            <a:endParaRPr lang="en-GB" sz="42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300"/>
              </a:lnSpc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mesa</a:t>
            </a:r>
          </a:p>
          <a:p>
            <a:pPr>
              <a:lnSpc>
                <a:spcPts val="4300"/>
              </a:lnSpc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 </a:t>
            </a:r>
            <a:r>
              <a:rPr lang="en-GB" sz="4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sillon</a:t>
            </a:r>
            <a:endParaRPr lang="en-GB" sz="42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300"/>
              </a:lnSpc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 </a:t>
            </a:r>
            <a:r>
              <a:rPr lang="en-GB" sz="4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sofá</a:t>
            </a:r>
            <a:endParaRPr lang="en-GB" sz="42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300"/>
              </a:lnSpc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4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televisión</a:t>
            </a:r>
            <a:endParaRPr lang="en-GB" sz="42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300"/>
              </a:lnSpc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 </a:t>
            </a:r>
            <a:r>
              <a:rPr lang="en-GB" sz="4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mando</a:t>
            </a: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 </a:t>
            </a:r>
            <a:r>
              <a:rPr lang="en-GB" sz="4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distancia</a:t>
            </a:r>
            <a:endParaRPr lang="en-GB" sz="42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300"/>
              </a:lnSpc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piña</a:t>
            </a:r>
          </a:p>
          <a:p>
            <a:pPr>
              <a:lnSpc>
                <a:spcPts val="4300"/>
              </a:lnSpc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4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foto</a:t>
            </a:r>
            <a:endParaRPr lang="en-GB" sz="42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300"/>
              </a:lnSpc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Rosa</a:t>
            </a:r>
          </a:p>
          <a:p>
            <a:pPr>
              <a:lnSpc>
                <a:spcPts val="4300"/>
              </a:lnSpc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Grande</a:t>
            </a:r>
          </a:p>
        </p:txBody>
      </p:sp>
      <p:pic>
        <p:nvPicPr>
          <p:cNvPr id="8" name="SPPHThisAndThat slice15.wav">
            <a:hlinkClick r:id="" action="ppaction://media"/>
          </p:cNvPr>
          <p:cNvPicPr>
            <a:picLocks noRot="1" noChangeAspect="1"/>
          </p:cNvPicPr>
          <p:nvPr>
            <a:wavAudioFile r:embed="rId1" name="SPPHThisAndThat slice15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 living.bmp"/>
          <p:cNvPicPr>
            <a:picLocks noChangeAspect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>
          <a:xfrm>
            <a:off x="-32" y="5643578"/>
            <a:ext cx="9144000" cy="1214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4" cstate="screen">
            <a:lum bright="70000" contrast="-70000"/>
          </a:blip>
          <a:stretch>
            <a:fillRect/>
          </a:stretch>
        </p:blipFill>
        <p:spPr>
          <a:xfrm>
            <a:off x="1" y="0"/>
            <a:ext cx="9144000" cy="597381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500034" y="1065331"/>
            <a:ext cx="4786314" cy="5178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This is...</a:t>
            </a:r>
          </a:p>
          <a:p>
            <a:pPr>
              <a:lnSpc>
                <a:spcPts val="44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These are...</a:t>
            </a:r>
          </a:p>
          <a:p>
            <a:pPr>
              <a:lnSpc>
                <a:spcPts val="4400"/>
              </a:lnSpc>
            </a:pPr>
            <a:endParaRPr lang="en-GB" sz="4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is...</a:t>
            </a:r>
          </a:p>
          <a:p>
            <a:pPr>
              <a:lnSpc>
                <a:spcPts val="44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Those are...</a:t>
            </a:r>
          </a:p>
          <a:p>
            <a:pPr>
              <a:lnSpc>
                <a:spcPts val="4400"/>
              </a:lnSpc>
            </a:pPr>
            <a:endParaRPr lang="en-GB" sz="4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TV</a:t>
            </a:r>
          </a:p>
          <a:p>
            <a:pPr>
              <a:lnSpc>
                <a:spcPts val="44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pineapple</a:t>
            </a:r>
          </a:p>
          <a:p>
            <a:pPr>
              <a:lnSpc>
                <a:spcPts val="44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picture</a:t>
            </a:r>
            <a:endParaRPr lang="en-GB" sz="4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Title 3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Phrases	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7686" y="1065331"/>
            <a:ext cx="4786314" cy="5178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Esto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Éste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Ésta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...</a:t>
            </a:r>
          </a:p>
          <a:p>
            <a:pPr>
              <a:lnSpc>
                <a:spcPts val="44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Éstos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Éstas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son...</a:t>
            </a:r>
          </a:p>
          <a:p>
            <a:pPr>
              <a:lnSpc>
                <a:spcPts val="4400"/>
              </a:lnSpc>
            </a:pP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Eso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Ése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Ésa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...</a:t>
            </a:r>
          </a:p>
          <a:p>
            <a:pPr>
              <a:lnSpc>
                <a:spcPts val="44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Ésos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Ésas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son...</a:t>
            </a:r>
          </a:p>
          <a:p>
            <a:pPr>
              <a:lnSpc>
                <a:spcPts val="4400"/>
              </a:lnSpc>
            </a:pP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televisión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 piña</a:t>
            </a:r>
          </a:p>
          <a:p>
            <a:pPr>
              <a:lnSpc>
                <a:spcPts val="4400"/>
              </a:lnSpc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foto</a:t>
            </a:r>
            <a:endParaRPr lang="en-GB" sz="4400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" name="SPPHThisAndThat slice16.wav">
            <a:hlinkClick r:id="" action="ppaction://media"/>
          </p:cNvPr>
          <p:cNvPicPr>
            <a:picLocks noRot="1" noChangeAspect="1"/>
          </p:cNvPicPr>
          <p:nvPr>
            <a:wavAudioFile r:embed="rId1" name="SPPHThisAndThat slice16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ngry living.bmp"/>
          <p:cNvPicPr>
            <a:picLocks noChangeAspect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>
          <a:xfrm>
            <a:off x="-32" y="5643578"/>
            <a:ext cx="9144000" cy="1214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 descr="angry living.bmp"/>
          <p:cNvPicPr>
            <a:picLocks noChangeAspect="1"/>
          </p:cNvPicPr>
          <p:nvPr/>
        </p:nvPicPr>
        <p:blipFill>
          <a:blip r:embed="rId5" cstate="screen">
            <a:lum bright="70000" contrast="-70000"/>
          </a:blip>
          <a:stretch>
            <a:fillRect/>
          </a:stretch>
        </p:blipFill>
        <p:spPr>
          <a:xfrm>
            <a:off x="1" y="0"/>
            <a:ext cx="9144000" cy="59738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540A4BFF-88BC-CA8A-7507-ADFF09C5E48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9DB70C84-FFC7-634E-0022-960147B17CE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 living.bmp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093296"/>
          </a:xfrm>
          <a:prstGeom prst="rect">
            <a:avLst/>
          </a:prstGeom>
        </p:spPr>
      </p:pic>
      <p:pic>
        <p:nvPicPr>
          <p:cNvPr id="7" name="Picture 6" descr="remote control 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030005">
            <a:off x="569260" y="3670804"/>
            <a:ext cx="1025776" cy="285752"/>
          </a:xfrm>
          <a:prstGeom prst="rect">
            <a:avLst/>
          </a:prstGeom>
        </p:spPr>
      </p:pic>
      <p:pic>
        <p:nvPicPr>
          <p:cNvPr id="15" name="Picture 14" descr="angry living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4"/>
            <a:ext cx="9144000" cy="6093295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3985" y="3500438"/>
            <a:ext cx="1910759" cy="235743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3966" y="3500438"/>
            <a:ext cx="1910778" cy="235745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This is my room. It is the living room.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563888" y="3861048"/>
            <a:ext cx="5033720" cy="1211026"/>
          </a:xfrm>
          <a:prstGeom prst="wedgeRoundRectCallout">
            <a:avLst>
              <a:gd name="adj1" fmla="val -49433"/>
              <a:gd name="adj2" fmla="val 6072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Ésta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habitación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Es el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salón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3" name="SPPHThisAndThat slice02.wav">
            <a:hlinkClick r:id="" action="ppaction://media"/>
          </p:cNvPr>
          <p:cNvPicPr>
            <a:picLocks noRot="1" noChangeAspect="1"/>
          </p:cNvPicPr>
          <p:nvPr>
            <a:wavAudioFile r:embed="rId2" name="SPPHThisAndThat slice02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500438"/>
            <a:ext cx="1910759" cy="2357430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500438"/>
            <a:ext cx="1910759" cy="2357430"/>
          </a:xfrm>
          <a:prstGeom prst="rect">
            <a:avLst/>
          </a:prstGeom>
        </p:spPr>
      </p:pic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093296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3985" y="3500438"/>
            <a:ext cx="1910759" cy="235743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3966" y="3500438"/>
            <a:ext cx="1910778" cy="2357454"/>
          </a:xfrm>
          <a:prstGeom prst="rect">
            <a:avLst/>
          </a:prstGeom>
        </p:spPr>
      </p:pic>
      <p:pic>
        <p:nvPicPr>
          <p:cNvPr id="15" name="Picture 14" descr="remote control 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030005">
            <a:off x="569260" y="3670804"/>
            <a:ext cx="1025776" cy="285752"/>
          </a:xfrm>
          <a:prstGeom prst="rect">
            <a:avLst/>
          </a:prstGeom>
        </p:spPr>
      </p:pic>
      <p:pic>
        <p:nvPicPr>
          <p:cNvPr id="16" name="Picture 15" descr="angry living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4"/>
            <a:ext cx="9144000" cy="609329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 is very big and it is pink. I like pink!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000232" y="2060848"/>
            <a:ext cx="5596104" cy="1368152"/>
          </a:xfrm>
          <a:prstGeom prst="wedgeRoundRectCallout">
            <a:avLst>
              <a:gd name="adj1" fmla="val -26787"/>
              <a:gd name="adj2" fmla="val 9923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Es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muy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grande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rosa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gusta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el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rosa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pic>
        <p:nvPicPr>
          <p:cNvPr id="17" name="SPPHThisAndThat slice03.wav">
            <a:hlinkClick r:id="" action="ppaction://media"/>
          </p:cNvPr>
          <p:cNvPicPr>
            <a:picLocks noRot="1" noChangeAspect="1"/>
          </p:cNvPicPr>
          <p:nvPr>
            <a:wavAudioFile r:embed="rId1" name="SPPHThisAndThat slice03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093296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3985" y="3500438"/>
            <a:ext cx="1910759" cy="2357430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3966" y="3500438"/>
            <a:ext cx="1910778" cy="2357454"/>
          </a:xfrm>
          <a:prstGeom prst="rect">
            <a:avLst/>
          </a:prstGeom>
        </p:spPr>
      </p:pic>
      <p:pic>
        <p:nvPicPr>
          <p:cNvPr id="11" name="Picture 10" descr="remote control 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030005">
            <a:off x="569260" y="3670804"/>
            <a:ext cx="1025776" cy="285752"/>
          </a:xfrm>
          <a:prstGeom prst="rect">
            <a:avLst/>
          </a:prstGeom>
        </p:spPr>
      </p:pic>
      <p:pic>
        <p:nvPicPr>
          <p:cNvPr id="12" name="Picture 11" descr="angry living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4"/>
            <a:ext cx="9144000" cy="609329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000100" y="260648"/>
            <a:ext cx="6092180" cy="1382402"/>
          </a:xfrm>
          <a:prstGeom prst="wedgeRoundRectCallout">
            <a:avLst>
              <a:gd name="adj1" fmla="val -14774"/>
              <a:gd name="adj2" fmla="val 8857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Tiene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mesa, un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sofá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televisión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y un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sillón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32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It has a table, a sofa, a TV and an armchair.</a:t>
            </a:r>
          </a:p>
        </p:txBody>
      </p:sp>
      <p:pic>
        <p:nvPicPr>
          <p:cNvPr id="13" name="SPPHThisAndThat slice04.wav">
            <a:hlinkClick r:id="" action="ppaction://media"/>
          </p:cNvPr>
          <p:cNvPicPr>
            <a:picLocks noRot="1" noChangeAspect="1"/>
          </p:cNvPicPr>
          <p:nvPr>
            <a:wavAudioFile r:embed="rId1" name="SPPHThisAndThat slice04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7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 L 0 -0.196  L 0.25 0  L 0 0  Z" pathEditMode="relative" ptsTypes="">
                                      <p:cBhvr>
                                        <p:cTn id="1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 L 0 -0.196  L 0.25 0  L 0 0  Z" pathEditMode="relative" ptsTypes="">
                                      <p:cBhvr>
                                        <p:cTn id="1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093296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500042"/>
            <a:ext cx="1910759" cy="235743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500042"/>
            <a:ext cx="1910778" cy="2357454"/>
          </a:xfrm>
          <a:prstGeom prst="rect">
            <a:avLst/>
          </a:prstGeom>
        </p:spPr>
      </p:pic>
      <p:pic>
        <p:nvPicPr>
          <p:cNvPr id="7" name="Picture 6" descr="remote control 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030005">
            <a:off x="569260" y="3670804"/>
            <a:ext cx="1025776" cy="285752"/>
          </a:xfrm>
          <a:prstGeom prst="rect">
            <a:avLst/>
          </a:prstGeom>
        </p:spPr>
      </p:pic>
      <p:pic>
        <p:nvPicPr>
          <p:cNvPr id="8" name="Picture 7" descr="angry living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4"/>
            <a:ext cx="9144000" cy="609329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And this is a picture of my family.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143240" y="2996952"/>
            <a:ext cx="3733016" cy="1584176"/>
          </a:xfrm>
          <a:prstGeom prst="wedgeRoundRectCallout">
            <a:avLst>
              <a:gd name="adj1" fmla="val -53032"/>
              <a:gd name="adj2" fmla="val -8971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foto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 mi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familia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</p:txBody>
      </p:sp>
      <p:pic>
        <p:nvPicPr>
          <p:cNvPr id="13" name="SPPHThisAndThat slice05.wav">
            <a:hlinkClick r:id="" action="ppaction://media"/>
          </p:cNvPr>
          <p:cNvPicPr>
            <a:picLocks noRot="1" noChangeAspect="1"/>
          </p:cNvPicPr>
          <p:nvPr>
            <a:wavAudioFile r:embed="rId1" name="SPPHThisAndThat slice05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093296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500042"/>
            <a:ext cx="1910759" cy="2357430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500042"/>
            <a:ext cx="1910778" cy="2357454"/>
          </a:xfrm>
          <a:prstGeom prst="rect">
            <a:avLst/>
          </a:prstGeom>
        </p:spPr>
      </p:pic>
      <p:pic>
        <p:nvPicPr>
          <p:cNvPr id="11" name="Picture 10" descr="remote control 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030005">
            <a:off x="569260" y="3670804"/>
            <a:ext cx="1025776" cy="285752"/>
          </a:xfrm>
          <a:prstGeom prst="rect">
            <a:avLst/>
          </a:prstGeom>
        </p:spPr>
      </p:pic>
      <p:pic>
        <p:nvPicPr>
          <p:cNvPr id="12" name="Picture 11" descr="angry living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4"/>
            <a:ext cx="9144000" cy="609329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Well, it’s not really my family but we live together. I like them!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071670" y="3071810"/>
            <a:ext cx="6532778" cy="1941366"/>
          </a:xfrm>
          <a:prstGeom prst="wedgeRoundRectCallout">
            <a:avLst>
              <a:gd name="adj1" fmla="val -36440"/>
              <a:gd name="adj2" fmla="val -8304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Bueno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en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realidad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no son mi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familia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vivimos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juntos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caen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bien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pic>
        <p:nvPicPr>
          <p:cNvPr id="13" name="SPPHThisAndThat slice06.wav">
            <a:hlinkClick r:id="" action="ppaction://media"/>
          </p:cNvPr>
          <p:cNvPicPr>
            <a:picLocks noRot="1" noChangeAspect="1"/>
          </p:cNvPicPr>
          <p:nvPr>
            <a:wavAudioFile r:embed="rId1" name="SPPHThisAndThat slice06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5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8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4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0"/>
            <a:ext cx="9144000" cy="6093296"/>
          </a:xfrm>
          <a:prstGeom prst="rect">
            <a:avLst/>
          </a:prstGeom>
        </p:spPr>
      </p:pic>
      <p:pic>
        <p:nvPicPr>
          <p:cNvPr id="7" name="Picture 6" descr="remote control 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030005">
            <a:off x="569260" y="3670804"/>
            <a:ext cx="1025776" cy="285752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071702"/>
            <a:ext cx="1910759" cy="235743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071678"/>
            <a:ext cx="1910778" cy="2357454"/>
          </a:xfrm>
          <a:prstGeom prst="rect">
            <a:avLst/>
          </a:prstGeom>
        </p:spPr>
      </p:pic>
      <p:pic>
        <p:nvPicPr>
          <p:cNvPr id="8" name="Picture 7" descr="angry living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4"/>
            <a:ext cx="9144000" cy="609329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These are my sofa and my armchair. I like my armchair.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571968" y="3571876"/>
            <a:ext cx="4572032" cy="1873348"/>
          </a:xfrm>
          <a:prstGeom prst="wedgeRoundRectCallout">
            <a:avLst>
              <a:gd name="adj1" fmla="val -68351"/>
              <a:gd name="adj2" fmla="val -5286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Éstos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son mi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sofá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y mi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sillón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gusta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mi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sillón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3" name="SPPHThisAndThat slice07.wav">
            <a:hlinkClick r:id="" action="ppaction://media"/>
          </p:cNvPr>
          <p:cNvPicPr>
            <a:picLocks noRot="1" noChangeAspect="1"/>
          </p:cNvPicPr>
          <p:nvPr>
            <a:wavAudioFile r:embed="rId2" name="SPPHThisAndThat slice07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8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1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093296"/>
          </a:xfrm>
          <a:prstGeom prst="rect">
            <a:avLst/>
          </a:prstGeom>
        </p:spPr>
      </p:pic>
      <p:pic>
        <p:nvPicPr>
          <p:cNvPr id="8" name="Picture 7" descr="remote control 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030005">
            <a:off x="569260" y="3670804"/>
            <a:ext cx="1025776" cy="285752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071702"/>
            <a:ext cx="1910759" cy="2357430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071678"/>
            <a:ext cx="1910778" cy="235745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43306" y="1928802"/>
            <a:ext cx="1648145" cy="244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2" descr="angry living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4"/>
            <a:ext cx="9144000" cy="609329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is this? A pineapple??!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071670" y="4214818"/>
            <a:ext cx="4714908" cy="1302414"/>
          </a:xfrm>
          <a:prstGeom prst="wedgeRoundRectCallout">
            <a:avLst>
              <a:gd name="adj1" fmla="val -36753"/>
              <a:gd name="adj2" fmla="val -8849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Qué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 ¡¡¿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pi</a:t>
            </a:r>
            <a:r>
              <a:rPr lang="en-GB" sz="4000" b="1" dirty="0">
                <a:solidFill>
                  <a:schemeClr val="tx1"/>
                </a:solidFill>
              </a:rPr>
              <a:t>ña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?!! </a:t>
            </a:r>
          </a:p>
        </p:txBody>
      </p:sp>
      <p:pic>
        <p:nvPicPr>
          <p:cNvPr id="14" name="SPPHThisAndThat slice08.wav">
            <a:hlinkClick r:id="" action="ppaction://media"/>
          </p:cNvPr>
          <p:cNvPicPr>
            <a:picLocks noRot="1" noChangeAspect="1"/>
          </p:cNvPicPr>
          <p:nvPr>
            <a:wavAudioFile r:embed="rId1" name="SPPHThisAndThat slice08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2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9144000" cy="6093296"/>
          </a:xfrm>
          <a:prstGeom prst="rect">
            <a:avLst/>
          </a:prstGeom>
        </p:spPr>
      </p:pic>
      <p:pic>
        <p:nvPicPr>
          <p:cNvPr id="12" name="Picture 11" descr="remote control 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030005">
            <a:off x="569260" y="3670804"/>
            <a:ext cx="1025776" cy="285752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071678"/>
            <a:ext cx="1910759" cy="2357430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071678"/>
            <a:ext cx="1910778" cy="2357454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43306" y="1928802"/>
            <a:ext cx="1648145" cy="244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3" descr="angry living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4"/>
            <a:ext cx="9144000" cy="609329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071670" y="4214818"/>
            <a:ext cx="4012498" cy="1158398"/>
          </a:xfrm>
          <a:prstGeom prst="wedgeRoundRectCallout">
            <a:avLst>
              <a:gd name="adj1" fmla="val -36753"/>
              <a:gd name="adj2" fmla="val -8849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¡No 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gusta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like it!</a:t>
            </a:r>
          </a:p>
        </p:txBody>
      </p:sp>
      <p:pic>
        <p:nvPicPr>
          <p:cNvPr id="15" name="SPPHThisAndThat slice09.wav">
            <a:hlinkClick r:id="" action="ppaction://media"/>
          </p:cNvPr>
          <p:cNvPicPr>
            <a:picLocks noRot="1" noChangeAspect="1"/>
          </p:cNvPicPr>
          <p:nvPr>
            <a:wavAudioFile r:embed="rId1" name="SPPHThisAndThat slice09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131"/>
                            </p:stCondLst>
                            <p:childTnLst>
                              <p:par>
                                <p:cTn id="1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01D64A7-53DD-414D-AF23-DB33A5A6A5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1B371F2-24A2-4953-91CC-5441CAC02C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206F21-1056-416B-9A66-A89FF0C053B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</TotalTime>
  <Words>363</Words>
  <Application>Microsoft Office PowerPoint</Application>
  <PresentationFormat>On-screen Show (4:3)</PresentationFormat>
  <Paragraphs>79</Paragraphs>
  <Slides>17</Slides>
  <Notes>0</Notes>
  <HiddenSlides>0</HiddenSlides>
  <MMClips>20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1_Office Theme</vt:lpstr>
      <vt:lpstr>This and That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Vocabulary</vt:lpstr>
      <vt:lpstr>Phrases </vt:lpstr>
      <vt:lpstr>Join us again!</vt:lpstr>
    </vt:vector>
  </TitlesOfParts>
  <Company>Northumbria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???? – ???? </dc:title>
  <dc:creator>v024599</dc:creator>
  <cp:lastModifiedBy>Bernardo Carvalho de Mello</cp:lastModifiedBy>
  <cp:revision>92</cp:revision>
  <dcterms:created xsi:type="dcterms:W3CDTF">2009-11-25T12:15:30Z</dcterms:created>
  <dcterms:modified xsi:type="dcterms:W3CDTF">2025-07-22T18:37:28Z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