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22" r:id="rId5"/>
    <p:sldId id="315" r:id="rId6"/>
    <p:sldId id="318" r:id="rId7"/>
    <p:sldId id="264" r:id="rId8"/>
    <p:sldId id="293" r:id="rId9"/>
    <p:sldId id="319" r:id="rId10"/>
    <p:sldId id="294" r:id="rId11"/>
    <p:sldId id="295" r:id="rId12"/>
    <p:sldId id="296" r:id="rId13"/>
    <p:sldId id="320" r:id="rId14"/>
    <p:sldId id="297" r:id="rId15"/>
    <p:sldId id="298" r:id="rId16"/>
    <p:sldId id="299" r:id="rId17"/>
    <p:sldId id="321" r:id="rId18"/>
    <p:sldId id="300" r:id="rId19"/>
    <p:sldId id="32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4626"/>
  </p:normalViewPr>
  <p:slideViewPr>
    <p:cSldViewPr>
      <p:cViewPr varScale="1">
        <p:scale>
          <a:sx n="107" d="100"/>
          <a:sy n="107" d="100"/>
        </p:scale>
        <p:origin x="2152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audio14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../media/audio13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microsoft.com/office/2007/relationships/hdphoto" Target="../media/hdphoto1.wdp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1/6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2759" y="2214555"/>
            <a:ext cx="2405454" cy="499109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714348" y="428604"/>
            <a:ext cx="6429420" cy="1357322"/>
          </a:xfrm>
          <a:prstGeom prst="wedgeRoundRectCallout">
            <a:avLst>
              <a:gd name="adj1" fmla="val -10373"/>
              <a:gd name="adj2" fmla="val 128804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tren?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2857496"/>
            <a:ext cx="2470503" cy="304802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2857496"/>
            <a:ext cx="2470503" cy="3048023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train leave?</a:t>
            </a:r>
          </a:p>
        </p:txBody>
      </p:sp>
      <p:pic>
        <p:nvPicPr>
          <p:cNvPr id="9" name="SurvivalAnswers1 slice07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7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2759" y="2214555"/>
            <a:ext cx="2405455" cy="499109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000232" y="285728"/>
            <a:ext cx="5143536" cy="2214578"/>
          </a:xfrm>
          <a:prstGeom prst="wedgeRoundRectCallout">
            <a:avLst>
              <a:gd name="adj1" fmla="val 37733"/>
              <a:gd name="adj2" fmla="val 110493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 err="1"/>
              <a:t>Usted</a:t>
            </a:r>
            <a:r>
              <a:rPr lang="en-GB" sz="4400" b="1" dirty="0"/>
              <a:t> se encuentra en el </a:t>
            </a:r>
            <a:r>
              <a:rPr lang="en-GB" sz="4400" b="1" dirty="0" err="1"/>
              <a:t>andén</a:t>
            </a:r>
            <a:r>
              <a:rPr lang="en-GB" sz="4400" b="1" dirty="0"/>
              <a:t> </a:t>
            </a:r>
            <a:r>
              <a:rPr lang="en-GB" sz="4400" b="1" dirty="0" err="1"/>
              <a:t>equivocado</a:t>
            </a:r>
            <a:r>
              <a:rPr lang="en-GB" sz="4400" b="1" dirty="0"/>
              <a:t>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3999" y="2214554"/>
            <a:ext cx="2405455" cy="499109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are on the wrong platform.</a:t>
            </a:r>
          </a:p>
        </p:txBody>
      </p:sp>
      <p:pic>
        <p:nvPicPr>
          <p:cNvPr id="9" name="SurvivalAnswers1 slice09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2857496"/>
            <a:ext cx="2470503" cy="3048023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818368"/>
            <a:ext cx="2428859" cy="503965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928662" y="428604"/>
            <a:ext cx="4714908" cy="1857388"/>
          </a:xfrm>
          <a:prstGeom prst="wedgeRoundRectCallout">
            <a:avLst>
              <a:gd name="adj1" fmla="val 4288"/>
              <a:gd name="adj2" fmla="val 129487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autobús?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496"/>
            <a:ext cx="2470503" cy="304802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496"/>
            <a:ext cx="2470503" cy="3048023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bus leave?</a:t>
            </a:r>
          </a:p>
        </p:txBody>
      </p:sp>
      <p:pic>
        <p:nvPicPr>
          <p:cNvPr id="8" name="SurvivalAnswers1 slice10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10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818368"/>
            <a:ext cx="2428860" cy="503965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643042" y="214290"/>
            <a:ext cx="5072098" cy="2286016"/>
          </a:xfrm>
          <a:prstGeom prst="wedgeRoundRectCallout">
            <a:avLst>
              <a:gd name="adj1" fmla="val 47572"/>
              <a:gd name="adj2" fmla="val 119125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No lo </a:t>
            </a:r>
            <a:r>
              <a:rPr lang="en-GB" sz="4400" b="1" dirty="0" err="1"/>
              <a:t>sé</a:t>
            </a:r>
            <a:r>
              <a:rPr lang="en-GB" sz="4400" b="1" dirty="0"/>
              <a:t>, </a:t>
            </a:r>
            <a:r>
              <a:rPr lang="en-GB" sz="4400" b="1" dirty="0" err="1"/>
              <a:t>debería</a:t>
            </a:r>
            <a:r>
              <a:rPr lang="en-GB" sz="4400" b="1" dirty="0"/>
              <a:t> </a:t>
            </a:r>
            <a:r>
              <a:rPr lang="en-GB" sz="4400" b="1" dirty="0" err="1"/>
              <a:t>consultar</a:t>
            </a:r>
            <a:r>
              <a:rPr lang="en-GB" sz="4400" b="1" dirty="0"/>
              <a:t> el </a:t>
            </a:r>
            <a:r>
              <a:rPr lang="en-GB" sz="4400" b="1" dirty="0" err="1"/>
              <a:t>horario</a:t>
            </a:r>
            <a:r>
              <a:rPr lang="en-GB" sz="4400" b="1" dirty="0"/>
              <a:t> de </a:t>
            </a:r>
            <a:r>
              <a:rPr lang="en-GB" sz="4400" b="1" dirty="0" err="1"/>
              <a:t>salidas</a:t>
            </a:r>
            <a:r>
              <a:rPr lang="en-GB" sz="4400" b="1" dirty="0"/>
              <a:t>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818340"/>
            <a:ext cx="2428860" cy="503966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know, you should check the timetable.</a:t>
            </a:r>
          </a:p>
        </p:txBody>
      </p:sp>
      <p:pic>
        <p:nvPicPr>
          <p:cNvPr id="9" name="SurvivalAnswers1 slice11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496"/>
            <a:ext cx="2470503" cy="3048023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2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818368"/>
            <a:ext cx="2428859" cy="503965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928662" y="428604"/>
            <a:ext cx="4714908" cy="1857388"/>
          </a:xfrm>
          <a:prstGeom prst="wedgeRoundRectCallout">
            <a:avLst>
              <a:gd name="adj1" fmla="val 4288"/>
              <a:gd name="adj2" fmla="val 129487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autobús?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496"/>
            <a:ext cx="2470503" cy="304802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496"/>
            <a:ext cx="2470503" cy="3048023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bus leave?</a:t>
            </a:r>
          </a:p>
        </p:txBody>
      </p:sp>
      <p:pic>
        <p:nvPicPr>
          <p:cNvPr id="8" name="SurvivalAnswers1 slice10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10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admarsh Bus Station by iwouldsta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818368"/>
            <a:ext cx="2428860" cy="503965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643042" y="285728"/>
            <a:ext cx="4929222" cy="2214578"/>
          </a:xfrm>
          <a:prstGeom prst="wedgeRoundRectCallout">
            <a:avLst>
              <a:gd name="adj1" fmla="val 48345"/>
              <a:gd name="adj2" fmla="val 114528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Creo que sale </a:t>
            </a:r>
            <a:r>
              <a:rPr lang="en-GB" sz="4400" b="1" dirty="0" err="1"/>
              <a:t>dentro</a:t>
            </a:r>
            <a:r>
              <a:rPr lang="en-GB" sz="4400" b="1" dirty="0"/>
              <a:t> de </a:t>
            </a:r>
            <a:r>
              <a:rPr lang="en-GB" sz="4400" b="1" dirty="0" err="1"/>
              <a:t>diez</a:t>
            </a:r>
            <a:r>
              <a:rPr lang="en-GB" sz="4400" b="1" dirty="0"/>
              <a:t> minutos.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15140" y="1818343"/>
            <a:ext cx="2428860" cy="503965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it departs from here in ten minutes.</a:t>
            </a:r>
          </a:p>
        </p:txBody>
      </p:sp>
      <p:pic>
        <p:nvPicPr>
          <p:cNvPr id="9" name="SurvivalAnswers1 slice12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1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2857496"/>
            <a:ext cx="2470503" cy="3048023"/>
          </a:xfrm>
          <a:prstGeom prst="rect">
            <a:avLst/>
          </a:prstGeom>
        </p:spPr>
      </p:pic>
    </p:spTree>
  </p:cSld>
  <p:clrMapOvr>
    <a:masterClrMapping/>
  </p:clrMapOvr>
  <p:transition advClick="0" advTm="35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Broadmarsh Bus Station by iwouldsta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EB9F2A0-9598-D8C6-511C-66BEF2AD7B1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B84EC0AE-5240-060A-DB36-326D7493677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000108"/>
            <a:ext cx="3358338" cy="4143404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14810" y="500042"/>
            <a:ext cx="4500594" cy="5072098"/>
          </a:xfrm>
          <a:prstGeom prst="wedgeRoundRectCallout">
            <a:avLst>
              <a:gd name="adj1" fmla="val -63663"/>
              <a:gd name="adj2" fmla="val 1434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survival phrases. Here are some answers.</a:t>
            </a:r>
          </a:p>
        </p:txBody>
      </p:sp>
      <p:pic>
        <p:nvPicPr>
          <p:cNvPr id="10" name="SurvivalAnswers1 slice02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25"/>
            <a:ext cx="4543425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868" y="1428736"/>
            <a:ext cx="4000528" cy="2643206"/>
          </a:xfrm>
          <a:prstGeom prst="wedgeRoundRectCallout">
            <a:avLst>
              <a:gd name="adj1" fmla="val -67976"/>
              <a:gd name="adj2" fmla="val 372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4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892066" cy="6000768"/>
          </a:xfrm>
          <a:prstGeom prst="rect">
            <a:avLst/>
          </a:prstGeom>
        </p:spPr>
      </p:pic>
      <p:pic>
        <p:nvPicPr>
          <p:cNvPr id="8" name="Picture 3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3"/>
            <a:ext cx="2892066" cy="6000768"/>
          </a:xfrm>
          <a:prstGeom prst="rect">
            <a:avLst/>
          </a:prstGeom>
        </p:spPr>
      </p:pic>
      <p:sp>
        <p:nvSpPr>
          <p:cNvPr id="10" name="Rounded Rectangular Callout 5"/>
          <p:cNvSpPr/>
          <p:nvPr/>
        </p:nvSpPr>
        <p:spPr>
          <a:xfrm>
            <a:off x="3571868" y="1428736"/>
            <a:ext cx="4786346" cy="3857652"/>
          </a:xfrm>
          <a:prstGeom prst="wedgeRoundRectCallout">
            <a:avLst>
              <a:gd name="adj1" fmla="val -68772"/>
              <a:gd name="adj2" fmla="val 91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11" name="SurvivalAnswers1 slice03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31956" y="1438253"/>
            <a:ext cx="2612043" cy="541974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071934" y="500042"/>
            <a:ext cx="4429156" cy="1857388"/>
          </a:xfrm>
          <a:prstGeom prst="wedgeRoundRectCallout">
            <a:avLst>
              <a:gd name="adj1" fmla="val -74228"/>
              <a:gd name="adj2" fmla="val -14314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avión?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684849" cy="3312476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684849" cy="331247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plane leave?</a:t>
            </a:r>
          </a:p>
        </p:txBody>
      </p:sp>
      <p:pic>
        <p:nvPicPr>
          <p:cNvPr id="8" name="SurvivalAnswers1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31956" y="1438253"/>
            <a:ext cx="2612044" cy="541974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857224" y="3500438"/>
            <a:ext cx="4929222" cy="2071702"/>
          </a:xfrm>
          <a:prstGeom prst="wedgeRoundRectCallout">
            <a:avLst>
              <a:gd name="adj1" fmla="val 71534"/>
              <a:gd name="adj2" fmla="val -17886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El </a:t>
            </a:r>
            <a:r>
              <a:rPr lang="es-ES" sz="4400" b="1" dirty="0"/>
              <a:t>avión</a:t>
            </a:r>
            <a:r>
              <a:rPr lang="en-GB" sz="4400" b="1" dirty="0"/>
              <a:t> </a:t>
            </a:r>
            <a:r>
              <a:rPr lang="en-GB" sz="4400" b="1" dirty="0" err="1"/>
              <a:t>despega</a:t>
            </a:r>
            <a:r>
              <a:rPr lang="en-GB" sz="4400" b="1" dirty="0"/>
              <a:t> </a:t>
            </a:r>
            <a:r>
              <a:rPr lang="en-GB" sz="4400" b="1" dirty="0" err="1"/>
              <a:t>dentro</a:t>
            </a:r>
            <a:r>
              <a:rPr lang="en-GB" sz="4400" b="1" dirty="0"/>
              <a:t> de </a:t>
            </a:r>
            <a:r>
              <a:rPr lang="en-GB" sz="4400" b="1" dirty="0" err="1"/>
              <a:t>cinco</a:t>
            </a:r>
            <a:r>
              <a:rPr lang="en-GB" sz="4400" b="1" dirty="0"/>
              <a:t> minutos.</a:t>
            </a:r>
          </a:p>
        </p:txBody>
      </p:sp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31956" y="1438277"/>
            <a:ext cx="2612044" cy="5419747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plane takes off in five minutes.</a:t>
            </a:r>
          </a:p>
        </p:txBody>
      </p:sp>
      <p:pic>
        <p:nvPicPr>
          <p:cNvPr id="9" name="SurvivalAnswers1 slice05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684849" cy="3312476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31956" y="1438253"/>
            <a:ext cx="2612043" cy="5419746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071934" y="500042"/>
            <a:ext cx="4429156" cy="1857388"/>
          </a:xfrm>
          <a:prstGeom prst="wedgeRoundRectCallout">
            <a:avLst>
              <a:gd name="adj1" fmla="val -74228"/>
              <a:gd name="adj2" fmla="val -14314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avión?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684849" cy="3312476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684849" cy="3312476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plane leave?</a:t>
            </a:r>
          </a:p>
        </p:txBody>
      </p:sp>
      <p:pic>
        <p:nvPicPr>
          <p:cNvPr id="8" name="SurvivalAnswers1 slice04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4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parture lounge,gmar indira gandhi airport,delhi by digey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642910" y="3286124"/>
            <a:ext cx="5286412" cy="2286016"/>
          </a:xfrm>
          <a:prstGeom prst="wedgeRoundRectCallout">
            <a:avLst>
              <a:gd name="adj1" fmla="val 67669"/>
              <a:gd name="adj2" fmla="val -10415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Lo siento pero la puerta se cerró </a:t>
            </a:r>
            <a:r>
              <a:rPr lang="en-GB" sz="4400" b="1" dirty="0" err="1"/>
              <a:t>hace</a:t>
            </a:r>
            <a:r>
              <a:rPr lang="en-GB" sz="4400" b="1" dirty="0"/>
              <a:t> </a:t>
            </a:r>
            <a:r>
              <a:rPr lang="en-GB" sz="4400" b="1" dirty="0" err="1"/>
              <a:t>cinco</a:t>
            </a:r>
            <a:r>
              <a:rPr lang="en-GB" sz="4400" b="1" dirty="0"/>
              <a:t> minutos.</a:t>
            </a:r>
          </a:p>
        </p:txBody>
      </p:sp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31956" y="1438253"/>
            <a:ext cx="2612044" cy="5419746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27402" y="1428736"/>
            <a:ext cx="2616629" cy="542926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sorry but the gate closed five minutes ago.</a:t>
            </a:r>
          </a:p>
        </p:txBody>
      </p:sp>
      <p:pic>
        <p:nvPicPr>
          <p:cNvPr id="9" name="SurvivalAnswers1 slice06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684849" cy="33124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2.bmp"/>
          <p:cNvPicPr>
            <a:picLocks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2759" y="2214555"/>
            <a:ext cx="2405454" cy="499109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714348" y="428604"/>
            <a:ext cx="6429420" cy="1357322"/>
          </a:xfrm>
          <a:prstGeom prst="wedgeRoundRectCallout">
            <a:avLst>
              <a:gd name="adj1" fmla="val -10373"/>
              <a:gd name="adj2" fmla="val 128804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/>
              <a:t>¿A qué hora sale el tren?</a:t>
            </a: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2857496"/>
            <a:ext cx="2470503" cy="3048023"/>
          </a:xfrm>
          <a:prstGeom prst="rect">
            <a:avLst/>
          </a:prstGeom>
        </p:spPr>
      </p:pic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2857496"/>
            <a:ext cx="2470503" cy="3048023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time does the train leave?</a:t>
            </a:r>
          </a:p>
        </p:txBody>
      </p:sp>
      <p:pic>
        <p:nvPicPr>
          <p:cNvPr id="9" name="SurvivalAnswers1 slice07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7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Train Station by aha42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2759" y="2214555"/>
            <a:ext cx="2405455" cy="4991093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214546" y="428604"/>
            <a:ext cx="4929222" cy="2071702"/>
          </a:xfrm>
          <a:prstGeom prst="wedgeRoundRectCallout">
            <a:avLst>
              <a:gd name="adj1" fmla="val 33659"/>
              <a:gd name="adj2" fmla="val 105332"/>
              <a:gd name="adj3" fmla="val 16667"/>
            </a:avLst>
          </a:prstGeom>
          <a:solidFill>
            <a:schemeClr val="accent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/>
              <a:t>El tren </a:t>
            </a:r>
            <a:r>
              <a:rPr lang="en-GB" sz="4400" b="1" dirty="0" err="1"/>
              <a:t>saldrá</a:t>
            </a:r>
            <a:r>
              <a:rPr lang="en-GB" sz="4400" b="1" dirty="0"/>
              <a:t> </a:t>
            </a:r>
            <a:r>
              <a:rPr lang="en-GB" sz="4400" b="1" dirty="0" err="1"/>
              <a:t>dentro</a:t>
            </a:r>
            <a:r>
              <a:rPr lang="en-GB" sz="4400" b="1" dirty="0"/>
              <a:t> de cuatro minutos.</a:t>
            </a:r>
          </a:p>
        </p:txBody>
      </p:sp>
      <p:pic>
        <p:nvPicPr>
          <p:cNvPr id="6" name="Picture 5" descr="angrycarrotface2.bmp"/>
          <p:cNvPicPr>
            <a:picLocks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61304" y="2214554"/>
            <a:ext cx="2405455" cy="499109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train will leave in four minutes.</a:t>
            </a:r>
          </a:p>
        </p:txBody>
      </p:sp>
      <p:pic>
        <p:nvPicPr>
          <p:cNvPr id="9" name="SurvivalAnswers1 slice08.wav">
            <a:hlinkClick r:id="" action="ppaction://media"/>
          </p:cNvPr>
          <p:cNvPicPr>
            <a:picLocks noRot="1" noChangeAspect="1"/>
          </p:cNvPicPr>
          <p:nvPr>
            <a:wavAudioFile r:embed="rId1" name="SurvivalAnswers1 slice08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2857496"/>
            <a:ext cx="2470503" cy="3048023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6CDF13-BA69-4915-910D-C789B316F3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FAA4B4-4C8F-48AD-91C4-5AD917FCF0A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B8ADD49-9A44-41A0-9E1C-66655CA4BE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282</Words>
  <Application>Microsoft Office PowerPoint</Application>
  <PresentationFormat>On-screen Show (4:3)</PresentationFormat>
  <Paragraphs>31</Paragraphs>
  <Slides>16</Slides>
  <Notes>0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10 Survival Phrases  Survival Answers 1/6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83</cp:revision>
  <dcterms:created xsi:type="dcterms:W3CDTF">2009-05-22T12:43:55Z</dcterms:created>
  <dcterms:modified xsi:type="dcterms:W3CDTF">2025-07-22T18:37:38Z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