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313" r:id="rId5"/>
    <p:sldId id="314" r:id="rId6"/>
    <p:sldId id="315" r:id="rId7"/>
    <p:sldId id="262" r:id="rId8"/>
    <p:sldId id="284" r:id="rId9"/>
    <p:sldId id="316" r:id="rId10"/>
    <p:sldId id="287" r:id="rId11"/>
    <p:sldId id="317" r:id="rId12"/>
    <p:sldId id="288" r:id="rId13"/>
    <p:sldId id="318" r:id="rId14"/>
    <p:sldId id="286" r:id="rId15"/>
    <p:sldId id="266" r:id="rId16"/>
    <p:sldId id="305" r:id="rId17"/>
    <p:sldId id="319" r:id="rId18"/>
    <p:sldId id="307" r:id="rId19"/>
    <p:sldId id="320" r:id="rId20"/>
    <p:sldId id="306" r:id="rId21"/>
    <p:sldId id="321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4626" autoAdjust="0"/>
  </p:normalViewPr>
  <p:slideViewPr>
    <p:cSldViewPr>
      <p:cViewPr varScale="1">
        <p:scale>
          <a:sx n="107" d="100"/>
          <a:sy n="107" d="100"/>
        </p:scale>
        <p:origin x="2456" y="4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3.png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3.png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2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audio" Target="../media/audio14.wav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1" Type="http://schemas.openxmlformats.org/officeDocument/2006/relationships/audio" Target="../media/audio13.wav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23" Type="http://schemas.microsoft.com/office/2007/relationships/hdphoto" Target="../media/hdphoto1.wdp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4" Type="http://schemas.openxmlformats.org/officeDocument/2006/relationships/image" Target="../media/image14.jpeg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7.jpeg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144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GB" sz="5400" dirty="0"/>
              <a:t>10 Survival Phrases</a:t>
            </a:r>
            <a:br>
              <a:rPr lang="en-GB" sz="5400" dirty="0"/>
            </a:br>
            <a:br>
              <a:rPr lang="en-GB" sz="5400" dirty="0"/>
            </a:br>
            <a:r>
              <a:rPr lang="en-GB" sz="5400" dirty="0"/>
              <a:t>Survival Answers 4/6</a:t>
            </a: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screen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/>
          <a:p>
            <a:r>
              <a:rPr lang="en-GB" dirty="0"/>
              <a:t>With Mr Angry Potato Head and </a:t>
            </a:r>
          </a:p>
          <a:p>
            <a:r>
              <a:rPr lang="en-GB" dirty="0"/>
              <a:t>Mrs. Mildly-Angry Carrot-Face</a:t>
            </a:r>
          </a:p>
        </p:txBody>
      </p:sp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143356"/>
            <a:ext cx="2749750" cy="5705475"/>
          </a:xfrm>
          <a:prstGeom prst="rect">
            <a:avLst/>
          </a:prstGeom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61670" y="4214818"/>
            <a:ext cx="3010924" cy="3714776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ity Center by Travel Aficionad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Round Diagonal Corner Rectangle 9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May I use your phone, please?</a:t>
            </a:r>
          </a:p>
        </p:txBody>
      </p:sp>
      <p:pic>
        <p:nvPicPr>
          <p:cNvPr id="13" name="Picture 12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4909636" y="-353419"/>
            <a:ext cx="3023690" cy="3730528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4914647" y="-352893"/>
            <a:ext cx="3019202" cy="3724989"/>
          </a:xfrm>
          <a:prstGeom prst="rect">
            <a:avLst/>
          </a:prstGeom>
        </p:spPr>
      </p:pic>
      <p:pic>
        <p:nvPicPr>
          <p:cNvPr id="14" name="SurvivalAnswers4 slice04.wav">
            <a:hlinkClick r:id="" action="ppaction://media"/>
          </p:cNvPr>
          <p:cNvPicPr>
            <a:picLocks noRot="1" noChangeAspect="1"/>
          </p:cNvPicPr>
          <p:nvPr>
            <a:wavAudioFile r:embed="rId1" name="SurvivalAnswers4 slice04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3643306" y="3429000"/>
            <a:ext cx="5000660" cy="2071702"/>
          </a:xfrm>
          <a:prstGeom prst="wedgeRoundRectCallout">
            <a:avLst>
              <a:gd name="adj1" fmla="val -7621"/>
              <a:gd name="adj2" fmla="val -96901"/>
              <a:gd name="adj3" fmla="val 16667"/>
            </a:avLst>
          </a:prstGeom>
          <a:solidFill>
            <a:schemeClr val="accent2">
              <a:lumMod val="75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/>
              <a:t>¿</a:t>
            </a:r>
            <a:r>
              <a:rPr lang="en-GB" sz="4400" b="1" dirty="0" err="1"/>
              <a:t>Podría</a:t>
            </a:r>
            <a:r>
              <a:rPr lang="en-GB" sz="4400" b="1" dirty="0"/>
              <a:t> usar su teléfono, por favor?</a:t>
            </a:r>
          </a:p>
        </p:txBody>
      </p:sp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285728"/>
            <a:ext cx="2749750" cy="5705475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1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ity Center by Travel Aficionad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" name="Rounded Rectangular Callout 10"/>
          <p:cNvSpPr/>
          <p:nvPr/>
        </p:nvSpPr>
        <p:spPr>
          <a:xfrm>
            <a:off x="3643306" y="4071942"/>
            <a:ext cx="4286280" cy="1500198"/>
          </a:xfrm>
          <a:prstGeom prst="wedgeRoundRectCallout">
            <a:avLst>
              <a:gd name="adj1" fmla="val -71547"/>
              <a:gd name="adj2" fmla="val -104894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s-ES" sz="4000" b="1" dirty="0">
                <a:solidFill>
                  <a:schemeClr val="tx1"/>
                </a:solidFill>
              </a:rPr>
              <a:t>¿A quién quiere llamar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Who do you want to call?</a:t>
            </a:r>
          </a:p>
        </p:txBody>
      </p:sp>
      <p:pic>
        <p:nvPicPr>
          <p:cNvPr id="12" name="SurvivalAnswers4 slice08.wav">
            <a:hlinkClick r:id="" action="ppaction://media"/>
          </p:cNvPr>
          <p:cNvPicPr>
            <a:picLocks noRot="1" noChangeAspect="1"/>
          </p:cNvPicPr>
          <p:nvPr>
            <a:wavAudioFile r:embed="rId1" name="SurvivalAnswers4 slice08.wav"/>
          </p:nvPr>
        </p:nvPicPr>
        <p:blipFill>
          <a:blip r:embed="rId4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3" name="Picture 12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285729"/>
            <a:ext cx="2749750" cy="5705473"/>
          </a:xfrm>
          <a:prstGeom prst="rect">
            <a:avLst/>
          </a:prstGeom>
        </p:spPr>
      </p:pic>
      <p:pic>
        <p:nvPicPr>
          <p:cNvPr id="15" name="Picture 14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4914647" y="-352893"/>
            <a:ext cx="3019202" cy="3724989"/>
          </a:xfrm>
          <a:prstGeom prst="rect">
            <a:avLst/>
          </a:prstGeom>
        </p:spPr>
      </p:pic>
      <p:pic>
        <p:nvPicPr>
          <p:cNvPr id="14" name="Picture 13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85728"/>
            <a:ext cx="2754361" cy="5715040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he city centre of Nyíregyháza by lefthandgerg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ed Rectangular Callout 1"/>
          <p:cNvSpPr/>
          <p:nvPr/>
        </p:nvSpPr>
        <p:spPr>
          <a:xfrm>
            <a:off x="2786050" y="285728"/>
            <a:ext cx="3500462" cy="3286148"/>
          </a:xfrm>
          <a:prstGeom prst="wedgeRoundRectCallout">
            <a:avLst>
              <a:gd name="adj1" fmla="val -61610"/>
              <a:gd name="adj2" fmla="val 33005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No </a:t>
            </a:r>
            <a:r>
              <a:rPr lang="en-GB" sz="4000" b="1" dirty="0" err="1"/>
              <a:t>diré</a:t>
            </a:r>
            <a:r>
              <a:rPr lang="en-GB" sz="4000" b="1" dirty="0"/>
              <a:t> nada hasta que </a:t>
            </a:r>
            <a:r>
              <a:rPr lang="en-GB" sz="4000" b="1" dirty="0" err="1"/>
              <a:t>haya</a:t>
            </a:r>
            <a:r>
              <a:rPr lang="en-GB" sz="4000" b="1" dirty="0"/>
              <a:t> </a:t>
            </a:r>
            <a:r>
              <a:rPr lang="en-GB" sz="4000" b="1" dirty="0" err="1"/>
              <a:t>hablado</a:t>
            </a:r>
            <a:r>
              <a:rPr lang="en-GB" sz="4000" b="1" dirty="0"/>
              <a:t> con mi abogado.</a:t>
            </a:r>
          </a:p>
        </p:txBody>
      </p:sp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664406" y="2842483"/>
            <a:ext cx="2611635" cy="3222148"/>
          </a:xfrm>
          <a:prstGeom prst="rect">
            <a:avLst/>
          </a:prstGeom>
        </p:spPr>
      </p:pic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661706" y="2838701"/>
            <a:ext cx="2605580" cy="3214677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I’m not saying anything until I’ve seen a lawyer.</a:t>
            </a:r>
          </a:p>
        </p:txBody>
      </p:sp>
      <p:pic>
        <p:nvPicPr>
          <p:cNvPr id="8" name="SurvivalAnswers4 slice09.wav">
            <a:hlinkClick r:id="" action="ppaction://media"/>
          </p:cNvPr>
          <p:cNvPicPr>
            <a:picLocks noRot="1" noChangeAspect="1"/>
          </p:cNvPicPr>
          <p:nvPr>
            <a:wavAudioFile r:embed="rId1" name="SurvivalAnswers4 slice09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72198" y="214290"/>
            <a:ext cx="2749750" cy="5705475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2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7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47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he city centre of Nyíregyháza by lefthandgerg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ed Rectangular Callout 1"/>
          <p:cNvSpPr/>
          <p:nvPr/>
        </p:nvSpPr>
        <p:spPr>
          <a:xfrm>
            <a:off x="2786050" y="285728"/>
            <a:ext cx="3357586" cy="2214578"/>
          </a:xfrm>
          <a:prstGeom prst="wedgeRoundRectCallout">
            <a:avLst>
              <a:gd name="adj1" fmla="val 63859"/>
              <a:gd name="adj2" fmla="val 43270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Es </a:t>
            </a:r>
            <a:r>
              <a:rPr lang="en-GB" sz="4000" b="1" dirty="0" err="1"/>
              <a:t>demasiado</a:t>
            </a:r>
            <a:r>
              <a:rPr lang="en-GB" sz="4000" b="1" dirty="0"/>
              <a:t> tarde para eso…</a:t>
            </a:r>
          </a:p>
        </p:txBody>
      </p:sp>
      <p:pic>
        <p:nvPicPr>
          <p:cNvPr id="10" name="Picture 9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72198" y="214291"/>
            <a:ext cx="2749750" cy="5705473"/>
          </a:xfrm>
          <a:prstGeom prst="rect">
            <a:avLst/>
          </a:prstGeom>
        </p:spPr>
      </p:pic>
      <p:pic>
        <p:nvPicPr>
          <p:cNvPr id="6" name="Picture 5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72198" y="214290"/>
            <a:ext cx="2749750" cy="5705475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It’s too late for that…</a:t>
            </a:r>
          </a:p>
        </p:txBody>
      </p:sp>
      <p:pic>
        <p:nvPicPr>
          <p:cNvPr id="9" name="SurvivalAnswers4 slice10.wav">
            <a:hlinkClick r:id="" action="ppaction://media"/>
          </p:cNvPr>
          <p:cNvPicPr>
            <a:picLocks noRot="1" noChangeAspect="1"/>
          </p:cNvPicPr>
          <p:nvPr>
            <a:wavAudioFile r:embed="rId1" name="SurvivalAnswers4 slice10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661706" y="2838701"/>
            <a:ext cx="2605580" cy="3214677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he city centre of Nyíregyháza by lefthandgerg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ed Rectangular Callout 1"/>
          <p:cNvSpPr/>
          <p:nvPr/>
        </p:nvSpPr>
        <p:spPr>
          <a:xfrm>
            <a:off x="2786050" y="285728"/>
            <a:ext cx="3500462" cy="3286148"/>
          </a:xfrm>
          <a:prstGeom prst="wedgeRoundRectCallout">
            <a:avLst>
              <a:gd name="adj1" fmla="val -61610"/>
              <a:gd name="adj2" fmla="val 33005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No </a:t>
            </a:r>
            <a:r>
              <a:rPr lang="en-GB" sz="4000" b="1" dirty="0" err="1"/>
              <a:t>diré</a:t>
            </a:r>
            <a:r>
              <a:rPr lang="en-GB" sz="4000" b="1" dirty="0"/>
              <a:t> nada hasta que </a:t>
            </a:r>
            <a:r>
              <a:rPr lang="en-GB" sz="4000" b="1" dirty="0" err="1"/>
              <a:t>haya</a:t>
            </a:r>
            <a:r>
              <a:rPr lang="en-GB" sz="4000" b="1" dirty="0"/>
              <a:t> </a:t>
            </a:r>
            <a:r>
              <a:rPr lang="en-GB" sz="4000" b="1" dirty="0" err="1"/>
              <a:t>hablado</a:t>
            </a:r>
            <a:r>
              <a:rPr lang="en-GB" sz="4000" b="1" dirty="0"/>
              <a:t> con mi abogado.</a:t>
            </a:r>
          </a:p>
        </p:txBody>
      </p:sp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664406" y="2842483"/>
            <a:ext cx="2611635" cy="3222148"/>
          </a:xfrm>
          <a:prstGeom prst="rect">
            <a:avLst/>
          </a:prstGeom>
        </p:spPr>
      </p:pic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661706" y="2838701"/>
            <a:ext cx="2605580" cy="3214677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I’m not saying anything until I’ve seen a lawyer.</a:t>
            </a:r>
          </a:p>
        </p:txBody>
      </p:sp>
      <p:pic>
        <p:nvPicPr>
          <p:cNvPr id="8" name="SurvivalAnswers4 slice09.wav">
            <a:hlinkClick r:id="" action="ppaction://media"/>
          </p:cNvPr>
          <p:cNvPicPr>
            <a:picLocks noRot="1" noChangeAspect="1"/>
          </p:cNvPicPr>
          <p:nvPr>
            <a:wavAudioFile r:embed="rId1" name="SurvivalAnswers4 slice09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72198" y="214290"/>
            <a:ext cx="2749750" cy="5705475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2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7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47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he city centre of Nyíregyháza by lefthandgerg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ed Rectangular Callout 1"/>
          <p:cNvSpPr/>
          <p:nvPr/>
        </p:nvSpPr>
        <p:spPr>
          <a:xfrm>
            <a:off x="2786050" y="500042"/>
            <a:ext cx="3143272" cy="2357454"/>
          </a:xfrm>
          <a:prstGeom prst="wedgeRoundRectCallout">
            <a:avLst>
              <a:gd name="adj1" fmla="val 73478"/>
              <a:gd name="adj2" fmla="val 53801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000" b="1" dirty="0"/>
              <a:t>¿Conoce las leyes españolas</a:t>
            </a:r>
            <a:r>
              <a:rPr lang="en-GB" sz="4000" b="1" dirty="0"/>
              <a:t>?</a:t>
            </a:r>
          </a:p>
        </p:txBody>
      </p:sp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72198" y="214291"/>
            <a:ext cx="2749750" cy="5705473"/>
          </a:xfrm>
          <a:prstGeom prst="rect">
            <a:avLst/>
          </a:prstGeom>
        </p:spPr>
      </p:pic>
      <p:pic>
        <p:nvPicPr>
          <p:cNvPr id="6" name="Picture 5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72198" y="214290"/>
            <a:ext cx="2749750" cy="5705475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Are you familiar with Spanish law?</a:t>
            </a: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¿</a:t>
            </a:r>
            <a:endParaRPr kumimoji="0" lang="es-ES_trad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¿</a:t>
            </a:r>
            <a:endParaRPr kumimoji="0" lang="es-ES_trad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SurvivalAnswers4 slice11.wav">
            <a:hlinkClick r:id="" action="ppaction://media"/>
          </p:cNvPr>
          <p:cNvPicPr>
            <a:picLocks noRot="1" noChangeAspect="1"/>
          </p:cNvPicPr>
          <p:nvPr>
            <a:wavAudioFile r:embed="rId1" name="SurvivalAnswers4 slice11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661706" y="2838701"/>
            <a:ext cx="2605580" cy="3214677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he city centre of Nyíregyháza by lefthandgerg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ed Rectangular Callout 1"/>
          <p:cNvSpPr/>
          <p:nvPr/>
        </p:nvSpPr>
        <p:spPr>
          <a:xfrm>
            <a:off x="2786050" y="285728"/>
            <a:ext cx="3500462" cy="3286148"/>
          </a:xfrm>
          <a:prstGeom prst="wedgeRoundRectCallout">
            <a:avLst>
              <a:gd name="adj1" fmla="val -61610"/>
              <a:gd name="adj2" fmla="val 33005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No </a:t>
            </a:r>
            <a:r>
              <a:rPr lang="en-GB" sz="4000" b="1" dirty="0" err="1"/>
              <a:t>diré</a:t>
            </a:r>
            <a:r>
              <a:rPr lang="en-GB" sz="4000" b="1" dirty="0"/>
              <a:t> nada hasta que </a:t>
            </a:r>
            <a:r>
              <a:rPr lang="en-GB" sz="4000" b="1" dirty="0" err="1"/>
              <a:t>haya</a:t>
            </a:r>
            <a:r>
              <a:rPr lang="en-GB" sz="4000" b="1" dirty="0"/>
              <a:t> </a:t>
            </a:r>
            <a:r>
              <a:rPr lang="en-GB" sz="4000" b="1" dirty="0" err="1"/>
              <a:t>hablado</a:t>
            </a:r>
            <a:r>
              <a:rPr lang="en-GB" sz="4000" b="1" dirty="0"/>
              <a:t> con mi abogado.</a:t>
            </a:r>
          </a:p>
        </p:txBody>
      </p:sp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664406" y="2842483"/>
            <a:ext cx="2611635" cy="3222148"/>
          </a:xfrm>
          <a:prstGeom prst="rect">
            <a:avLst/>
          </a:prstGeom>
        </p:spPr>
      </p:pic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661706" y="2838701"/>
            <a:ext cx="2605580" cy="3214677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I’m not saying anything until I’ve seen a lawyer.</a:t>
            </a:r>
          </a:p>
        </p:txBody>
      </p:sp>
      <p:pic>
        <p:nvPicPr>
          <p:cNvPr id="8" name="SurvivalAnswers4 slice09.wav">
            <a:hlinkClick r:id="" action="ppaction://media"/>
          </p:cNvPr>
          <p:cNvPicPr>
            <a:picLocks noRot="1" noChangeAspect="1"/>
          </p:cNvPicPr>
          <p:nvPr>
            <a:wavAudioFile r:embed="rId1" name="SurvivalAnswers4 slice09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72198" y="214290"/>
            <a:ext cx="2749750" cy="5705475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2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7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47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he city centre of Nyíregyháza by lefthandgerg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ed Rectangular Callout 1"/>
          <p:cNvSpPr/>
          <p:nvPr/>
        </p:nvSpPr>
        <p:spPr>
          <a:xfrm>
            <a:off x="2786050" y="642918"/>
            <a:ext cx="3143272" cy="1571636"/>
          </a:xfrm>
          <a:prstGeom prst="wedgeRoundRectCallout">
            <a:avLst>
              <a:gd name="adj1" fmla="val 57721"/>
              <a:gd name="adj2" fmla="val 82488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Me </a:t>
            </a:r>
            <a:r>
              <a:rPr lang="en-GB" sz="4000" b="1" dirty="0" err="1"/>
              <a:t>da</a:t>
            </a:r>
            <a:r>
              <a:rPr lang="en-GB" sz="4000" b="1" dirty="0"/>
              <a:t> </a:t>
            </a:r>
            <a:r>
              <a:rPr lang="en-GB" sz="4000" b="1" dirty="0" err="1"/>
              <a:t>igual</a:t>
            </a:r>
            <a:r>
              <a:rPr lang="en-GB" sz="4000" b="1" dirty="0"/>
              <a:t>.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don’t care.</a:t>
            </a:r>
          </a:p>
        </p:txBody>
      </p:sp>
      <p:pic>
        <p:nvPicPr>
          <p:cNvPr id="9" name="SurvivalAnswers4 slice12.wav">
            <a:hlinkClick r:id="" action="ppaction://media"/>
          </p:cNvPr>
          <p:cNvPicPr>
            <a:picLocks noRot="1" noChangeAspect="1"/>
          </p:cNvPicPr>
          <p:nvPr>
            <a:wavAudioFile r:embed="rId1" name="SurvivalAnswers4 slice12.wav"/>
          </p:nvPr>
        </p:nvPicPr>
        <p:blipFill>
          <a:blip r:embed="rId4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0" name="Picture 9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72198" y="214291"/>
            <a:ext cx="2749750" cy="5705473"/>
          </a:xfrm>
          <a:prstGeom prst="rect">
            <a:avLst/>
          </a:prstGeom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661706" y="2838701"/>
            <a:ext cx="2605580" cy="3214677"/>
          </a:xfrm>
          <a:prstGeom prst="rect">
            <a:avLst/>
          </a:prstGeom>
        </p:spPr>
      </p:pic>
      <p:pic>
        <p:nvPicPr>
          <p:cNvPr id="6" name="Picture 5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72198" y="214290"/>
            <a:ext cx="2754360" cy="571504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The city centre of Nyíregyháza by lefthandgerg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63547536-1B66-A99C-89B9-22A01A91AD58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D00A4B9B-FC0E-FB6D-C8F6-AA627DB93D2B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flecting cavern lake by cloudsoup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910" y="1000108"/>
            <a:ext cx="3358338" cy="4143404"/>
          </a:xfrm>
          <a:prstGeom prst="rect">
            <a:avLst/>
          </a:prstGeom>
        </p:spPr>
      </p:pic>
      <p:pic>
        <p:nvPicPr>
          <p:cNvPr id="8" name="Picture 7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910" y="1000108"/>
            <a:ext cx="3358338" cy="4143404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4214810" y="500042"/>
            <a:ext cx="4500594" cy="5072098"/>
          </a:xfrm>
          <a:prstGeom prst="wedgeRoundRectCallout">
            <a:avLst>
              <a:gd name="adj1" fmla="val -63663"/>
              <a:gd name="adj2" fmla="val 1434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Hello I am the angry potato-head. I have already taught you ten survival phrases. Here are some answers.</a:t>
            </a:r>
          </a:p>
        </p:txBody>
      </p:sp>
      <p:pic>
        <p:nvPicPr>
          <p:cNvPr id="10" name="SurvivalAnswers1 slice02.wav">
            <a:hlinkClick r:id="" action="ppaction://media"/>
          </p:cNvPr>
          <p:cNvPicPr>
            <a:picLocks noRot="1" noChangeAspect="1"/>
          </p:cNvPicPr>
          <p:nvPr>
            <a:wavAudioFile r:embed="rId1" name="SurvivalAnswers1 slice02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9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200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8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7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Daydream Farm #1 by mindgutt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angrycarrotface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152525"/>
            <a:ext cx="4543425" cy="5705475"/>
          </a:xfrm>
          <a:prstGeom prst="rect">
            <a:avLst/>
          </a:prstGeom>
        </p:spPr>
      </p:pic>
      <p:pic>
        <p:nvPicPr>
          <p:cNvPr id="5" name="Picture 4" descr="angrycarrotface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152525"/>
            <a:ext cx="4543425" cy="570547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571868" y="1428736"/>
            <a:ext cx="4000528" cy="2643206"/>
          </a:xfrm>
          <a:prstGeom prst="wedgeRoundRectCallout">
            <a:avLst>
              <a:gd name="adj1" fmla="val -67976"/>
              <a:gd name="adj2" fmla="val 3727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tx1"/>
                </a:solidFill>
              </a:rPr>
              <a:t>Hello. I am the mildly angry carrot-face. I am going to teach you answers to the survival phrases.</a:t>
            </a:r>
          </a:p>
        </p:txBody>
      </p:sp>
      <p:pic>
        <p:nvPicPr>
          <p:cNvPr id="7" name="Picture 2" descr="Daydream Farm #1 by mindgutt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4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857232"/>
            <a:ext cx="2892066" cy="6000768"/>
          </a:xfrm>
          <a:prstGeom prst="rect">
            <a:avLst/>
          </a:prstGeom>
        </p:spPr>
      </p:pic>
      <p:pic>
        <p:nvPicPr>
          <p:cNvPr id="8" name="Picture 3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857233"/>
            <a:ext cx="2892066" cy="6000768"/>
          </a:xfrm>
          <a:prstGeom prst="rect">
            <a:avLst/>
          </a:prstGeom>
        </p:spPr>
      </p:pic>
      <p:sp>
        <p:nvSpPr>
          <p:cNvPr id="10" name="Rounded Rectangular Callout 5"/>
          <p:cNvSpPr/>
          <p:nvPr/>
        </p:nvSpPr>
        <p:spPr>
          <a:xfrm>
            <a:off x="3571868" y="1428736"/>
            <a:ext cx="4786346" cy="3857652"/>
          </a:xfrm>
          <a:prstGeom prst="wedgeRoundRectCallout">
            <a:avLst>
              <a:gd name="adj1" fmla="val -68772"/>
              <a:gd name="adj2" fmla="val 912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Hello. I am the mildly angry carrot-face. I am going to teach you answers to the survival phrases.</a:t>
            </a:r>
          </a:p>
        </p:txBody>
      </p:sp>
      <p:pic>
        <p:nvPicPr>
          <p:cNvPr id="11" name="SurvivalAnswers1 slice03.wav">
            <a:hlinkClick r:id="" action="ppaction://media"/>
          </p:cNvPr>
          <p:cNvPicPr>
            <a:picLocks noRot="1" noChangeAspect="1"/>
          </p:cNvPicPr>
          <p:nvPr>
            <a:wavAudioFile r:embed="rId1" name="SurvivalAnswers1 slice03.wav"/>
          </p:nvPr>
        </p:nvPicPr>
        <p:blipFill>
          <a:blip r:embed="rId8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1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8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800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38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ity Center by Travel Aficionad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Round Diagonal Corner Rectangle 9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May I use your phone, please?</a:t>
            </a:r>
          </a:p>
        </p:txBody>
      </p:sp>
      <p:pic>
        <p:nvPicPr>
          <p:cNvPr id="13" name="Picture 12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4909636" y="-353419"/>
            <a:ext cx="3023690" cy="3730528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4914647" y="-352893"/>
            <a:ext cx="3019202" cy="3724989"/>
          </a:xfrm>
          <a:prstGeom prst="rect">
            <a:avLst/>
          </a:prstGeom>
        </p:spPr>
      </p:pic>
      <p:pic>
        <p:nvPicPr>
          <p:cNvPr id="14" name="SurvivalAnswers4 slice04.wav">
            <a:hlinkClick r:id="" action="ppaction://media"/>
          </p:cNvPr>
          <p:cNvPicPr>
            <a:picLocks noRot="1" noChangeAspect="1"/>
          </p:cNvPicPr>
          <p:nvPr>
            <a:wavAudioFile r:embed="rId1" name="SurvivalAnswers4 slice04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3643306" y="3429000"/>
            <a:ext cx="5000660" cy="2071702"/>
          </a:xfrm>
          <a:prstGeom prst="wedgeRoundRectCallout">
            <a:avLst>
              <a:gd name="adj1" fmla="val -7621"/>
              <a:gd name="adj2" fmla="val -96901"/>
              <a:gd name="adj3" fmla="val 16667"/>
            </a:avLst>
          </a:prstGeom>
          <a:solidFill>
            <a:schemeClr val="accent2">
              <a:lumMod val="75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/>
              <a:t>¿</a:t>
            </a:r>
            <a:r>
              <a:rPr lang="en-GB" sz="4400" b="1" dirty="0" err="1"/>
              <a:t>Podría</a:t>
            </a:r>
            <a:r>
              <a:rPr lang="en-GB" sz="4400" b="1" dirty="0"/>
              <a:t> usar su teléfono, por favor?</a:t>
            </a:r>
          </a:p>
        </p:txBody>
      </p:sp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285728"/>
            <a:ext cx="2749750" cy="5705475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1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ity Center by Travel Aficionad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4" name="Picture 13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285729"/>
            <a:ext cx="2749750" cy="5705473"/>
          </a:xfrm>
          <a:prstGeom prst="rect">
            <a:avLst/>
          </a:prstGeom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85728"/>
            <a:ext cx="2749750" cy="5705475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3857620" y="3714752"/>
            <a:ext cx="4429156" cy="1785950"/>
          </a:xfrm>
          <a:prstGeom prst="wedgeRoundRectCallout">
            <a:avLst>
              <a:gd name="adj1" fmla="val -79333"/>
              <a:gd name="adj2" fmla="val -74768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>
                <a:solidFill>
                  <a:schemeClr val="tx1"/>
                </a:solidFill>
              </a:rPr>
              <a:t>Lo siento, pero no tengo teléfono.</a:t>
            </a:r>
            <a:endParaRPr lang="es-ES" sz="4000" dirty="0">
              <a:solidFill>
                <a:schemeClr val="tx1"/>
              </a:solidFill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Sorry, I don’t have one.</a:t>
            </a:r>
          </a:p>
        </p:txBody>
      </p:sp>
      <p:pic>
        <p:nvPicPr>
          <p:cNvPr id="12" name="SurvivalAnswers4 slice05.wav">
            <a:hlinkClick r:id="" action="ppaction://media"/>
          </p:cNvPr>
          <p:cNvPicPr>
            <a:picLocks noRot="1" noChangeAspect="1"/>
          </p:cNvPicPr>
          <p:nvPr>
            <a:wavAudioFile r:embed="rId1" name="SurvivalAnswers4 slice05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3" name="Picture 12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4914647" y="-352893"/>
            <a:ext cx="3019202" cy="3724989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ity Center by Travel Aficionad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Round Diagonal Corner Rectangle 9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May I use your phone, please?</a:t>
            </a:r>
          </a:p>
        </p:txBody>
      </p:sp>
      <p:pic>
        <p:nvPicPr>
          <p:cNvPr id="13" name="Picture 12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4909636" y="-353419"/>
            <a:ext cx="3023690" cy="3730528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4914647" y="-352893"/>
            <a:ext cx="3019202" cy="3724989"/>
          </a:xfrm>
          <a:prstGeom prst="rect">
            <a:avLst/>
          </a:prstGeom>
        </p:spPr>
      </p:pic>
      <p:pic>
        <p:nvPicPr>
          <p:cNvPr id="14" name="SurvivalAnswers4 slice04.wav">
            <a:hlinkClick r:id="" action="ppaction://media"/>
          </p:cNvPr>
          <p:cNvPicPr>
            <a:picLocks noRot="1" noChangeAspect="1"/>
          </p:cNvPicPr>
          <p:nvPr>
            <a:wavAudioFile r:embed="rId1" name="SurvivalAnswers4 slice04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3643306" y="3429000"/>
            <a:ext cx="5000660" cy="2071702"/>
          </a:xfrm>
          <a:prstGeom prst="wedgeRoundRectCallout">
            <a:avLst>
              <a:gd name="adj1" fmla="val -7621"/>
              <a:gd name="adj2" fmla="val -96901"/>
              <a:gd name="adj3" fmla="val 16667"/>
            </a:avLst>
          </a:prstGeom>
          <a:solidFill>
            <a:schemeClr val="accent2">
              <a:lumMod val="75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/>
              <a:t>¿</a:t>
            </a:r>
            <a:r>
              <a:rPr lang="en-GB" sz="4400" b="1" dirty="0" err="1"/>
              <a:t>Podría</a:t>
            </a:r>
            <a:r>
              <a:rPr lang="en-GB" sz="4400" b="1" dirty="0"/>
              <a:t> usar su teléfono, por favor?</a:t>
            </a:r>
          </a:p>
        </p:txBody>
      </p:sp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285728"/>
            <a:ext cx="2749750" cy="5705475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1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ity Center by Travel Aficionad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" name="Picture 12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285729"/>
            <a:ext cx="2749750" cy="5705473"/>
          </a:xfrm>
          <a:prstGeom prst="rect">
            <a:avLst/>
          </a:prstGeom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85728"/>
            <a:ext cx="2749750" cy="5705475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4000496" y="3857628"/>
            <a:ext cx="4000528" cy="1785950"/>
          </a:xfrm>
          <a:prstGeom prst="wedgeRoundRectCallout">
            <a:avLst>
              <a:gd name="adj1" fmla="val -77167"/>
              <a:gd name="adj2" fmla="val -59835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>
                <a:solidFill>
                  <a:schemeClr val="tx1"/>
                </a:solidFill>
              </a:rPr>
              <a:t>Sí, pero sólo si me lo paga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Yes, as long as you pay me back.</a:t>
            </a:r>
          </a:p>
        </p:txBody>
      </p:sp>
      <p:pic>
        <p:nvPicPr>
          <p:cNvPr id="12" name="SurvivalAnswers4 slice06.wav">
            <a:hlinkClick r:id="" action="ppaction://media"/>
          </p:cNvPr>
          <p:cNvPicPr>
            <a:picLocks noRot="1" noChangeAspect="1"/>
          </p:cNvPicPr>
          <p:nvPr>
            <a:wavAudioFile r:embed="rId1" name="SurvivalAnswers4 slice06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4" name="Picture 13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4914647" y="-352893"/>
            <a:ext cx="3019202" cy="3724989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7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ity Center by Travel Aficionad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Round Diagonal Corner Rectangle 9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May I use your phone, please?</a:t>
            </a:r>
          </a:p>
        </p:txBody>
      </p:sp>
      <p:pic>
        <p:nvPicPr>
          <p:cNvPr id="13" name="Picture 12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4909636" y="-353419"/>
            <a:ext cx="3023690" cy="3730528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4914647" y="-352893"/>
            <a:ext cx="3019202" cy="3724989"/>
          </a:xfrm>
          <a:prstGeom prst="rect">
            <a:avLst/>
          </a:prstGeom>
        </p:spPr>
      </p:pic>
      <p:pic>
        <p:nvPicPr>
          <p:cNvPr id="14" name="SurvivalAnswers4 slice04.wav">
            <a:hlinkClick r:id="" action="ppaction://media"/>
          </p:cNvPr>
          <p:cNvPicPr>
            <a:picLocks noRot="1" noChangeAspect="1"/>
          </p:cNvPicPr>
          <p:nvPr>
            <a:wavAudioFile r:embed="rId1" name="SurvivalAnswers4 slice04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3643306" y="3429000"/>
            <a:ext cx="5000660" cy="2071702"/>
          </a:xfrm>
          <a:prstGeom prst="wedgeRoundRectCallout">
            <a:avLst>
              <a:gd name="adj1" fmla="val -7621"/>
              <a:gd name="adj2" fmla="val -96901"/>
              <a:gd name="adj3" fmla="val 16667"/>
            </a:avLst>
          </a:prstGeom>
          <a:solidFill>
            <a:schemeClr val="accent2">
              <a:lumMod val="75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/>
              <a:t>¿</a:t>
            </a:r>
            <a:r>
              <a:rPr lang="en-GB" sz="4400" b="1" dirty="0" err="1"/>
              <a:t>Podría</a:t>
            </a:r>
            <a:r>
              <a:rPr lang="en-GB" sz="4400" b="1" dirty="0"/>
              <a:t> usar su teléfono, por favor?</a:t>
            </a:r>
          </a:p>
        </p:txBody>
      </p:sp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285728"/>
            <a:ext cx="2749750" cy="5705475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1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ity Center by Travel Aficionad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" name="Picture 12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285729"/>
            <a:ext cx="2749750" cy="5705473"/>
          </a:xfrm>
          <a:prstGeom prst="rect">
            <a:avLst/>
          </a:prstGeom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85728"/>
            <a:ext cx="2749750" cy="5705475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3143240" y="4286256"/>
            <a:ext cx="5357850" cy="1214446"/>
          </a:xfrm>
          <a:prstGeom prst="wedgeRoundRectCallout">
            <a:avLst>
              <a:gd name="adj1" fmla="val -63383"/>
              <a:gd name="adj2" fmla="val -136822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>
                <a:solidFill>
                  <a:schemeClr val="tx1"/>
                </a:solidFill>
              </a:rPr>
              <a:t>Aquí no hay cobertura.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There is no signal here.</a:t>
            </a:r>
          </a:p>
        </p:txBody>
      </p:sp>
      <p:pic>
        <p:nvPicPr>
          <p:cNvPr id="12" name="SurvivalAnswers4 slice07.wav">
            <a:hlinkClick r:id="" action="ppaction://media"/>
          </p:cNvPr>
          <p:cNvPicPr>
            <a:picLocks noRot="1" noChangeAspect="1"/>
          </p:cNvPicPr>
          <p:nvPr>
            <a:wavAudioFile r:embed="rId1" name="SurvivalAnswers4 slice07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4" name="Picture 13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4914647" y="-352893"/>
            <a:ext cx="3019202" cy="3724989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BFF7834-C46F-4A02-AB9F-2E6F4769C16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5D6729F-0C47-4570-94F7-E608E73DA54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E005782-7A08-4793-8311-13A579892F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310</Words>
  <Application>Microsoft Office PowerPoint</Application>
  <PresentationFormat>On-screen Show (4:3)</PresentationFormat>
  <Paragraphs>37</Paragraphs>
  <Slides>18</Slides>
  <Notes>0</Notes>
  <HiddenSlides>0</HiddenSlides>
  <MMClips>19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10 Survival Phrases  Survival Answers 4/6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Survival Phrases</dc:title>
  <dc:creator>David Wilson</dc:creator>
  <cp:lastModifiedBy>Bernardo Carvalho de Mello</cp:lastModifiedBy>
  <cp:revision>86</cp:revision>
  <dcterms:created xsi:type="dcterms:W3CDTF">2009-05-22T12:43:55Z</dcterms:created>
  <dcterms:modified xsi:type="dcterms:W3CDTF">2025-07-22T18:35:13Z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