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9" r:id="rId5"/>
    <p:sldId id="320" r:id="rId6"/>
    <p:sldId id="321" r:id="rId7"/>
    <p:sldId id="265" r:id="rId8"/>
    <p:sldId id="301" r:id="rId9"/>
    <p:sldId id="322" r:id="rId10"/>
    <p:sldId id="304" r:id="rId11"/>
    <p:sldId id="323" r:id="rId12"/>
    <p:sldId id="303" r:id="rId13"/>
    <p:sldId id="324" r:id="rId14"/>
    <p:sldId id="302" r:id="rId15"/>
    <p:sldId id="258" r:id="rId16"/>
    <p:sldId id="308" r:id="rId17"/>
    <p:sldId id="325" r:id="rId18"/>
    <p:sldId id="309" r:id="rId19"/>
    <p:sldId id="326" r:id="rId20"/>
    <p:sldId id="310" r:id="rId21"/>
    <p:sldId id="327" r:id="rId22"/>
    <p:sldId id="311" r:id="rId23"/>
    <p:sldId id="32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2943"/>
    <a:srgbClr val="201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6" autoAdjust="0"/>
    <p:restoredTop sz="94626"/>
  </p:normalViewPr>
  <p:slideViewPr>
    <p:cSldViewPr>
      <p:cViewPr varScale="1">
        <p:scale>
          <a:sx n="107" d="100"/>
          <a:sy n="107" d="100"/>
        </p:scale>
        <p:origin x="2320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jpe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audio" Target="../media/audio15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audio" Target="../media/audio14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microsoft.com/office/2007/relationships/hdphoto" Target="../media/hdphoto1.wdp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5/6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357422" y="1357298"/>
            <a:ext cx="4357718" cy="3143272"/>
          </a:xfrm>
          <a:prstGeom prst="wedgeRoundRectCallout">
            <a:avLst>
              <a:gd name="adj1" fmla="val -38951"/>
              <a:gd name="adj2" fmla="val 78827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Ha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pasado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grupo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turistas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con un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guía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por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aquí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?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Creo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los he perdido…</a:t>
            </a:r>
          </a:p>
        </p:txBody>
      </p:sp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3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Did a guided tour come this way? I seem to have lost it…</a:t>
            </a:r>
          </a:p>
        </p:txBody>
      </p:sp>
      <p:pic>
        <p:nvPicPr>
          <p:cNvPr id="9" name="SurvivalAnswers5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4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571472" y="1785926"/>
            <a:ext cx="5857916" cy="1143008"/>
          </a:xfrm>
          <a:prstGeom prst="wedgeRoundRectCallout">
            <a:avLst>
              <a:gd name="adj1" fmla="val 64213"/>
              <a:gd name="adj2" fmla="val 107031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rgbClr val="342943"/>
                </a:solidFill>
              </a:rPr>
              <a:t>Se habrá ido por esa calle.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 might have gone down this street.</a:t>
            </a:r>
          </a:p>
        </p:txBody>
      </p:sp>
      <p:pic>
        <p:nvPicPr>
          <p:cNvPr id="9" name="SurvivalAnswers5 slice08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8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2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4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20" y="866749"/>
            <a:ext cx="2887480" cy="5991251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2928934"/>
            <a:ext cx="4071966" cy="2428892"/>
          </a:xfrm>
          <a:prstGeom prst="wedgeRoundRectCallout">
            <a:avLst>
              <a:gd name="adj1" fmla="val -39079"/>
              <a:gd name="adj2" fmla="val -92793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solidFill>
                  <a:schemeClr val="bg1"/>
                </a:solidFill>
              </a:rPr>
              <a:t>Voy a reventar. ¿Dónde hay un servicio?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urvivalAnswers5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8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52" y="857232"/>
            <a:ext cx="2887480" cy="599125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071670" y="2786058"/>
            <a:ext cx="4071966" cy="2428892"/>
          </a:xfrm>
          <a:prstGeom prst="wedgeRoundRectCallout">
            <a:avLst>
              <a:gd name="adj1" fmla="val 64780"/>
              <a:gd name="adj2" fmla="val -40244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Hay uno en esta tienda, en el tercer piso.</a:t>
            </a:r>
          </a:p>
        </p:txBody>
      </p:sp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20" y="866749"/>
            <a:ext cx="2887480" cy="5991251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 is one in this shop on the third floor.</a:t>
            </a:r>
          </a:p>
        </p:txBody>
      </p:sp>
      <p:pic>
        <p:nvPicPr>
          <p:cNvPr id="10" name="SurvivalAnswers5 slice10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10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20" y="866749"/>
            <a:ext cx="2887480" cy="5991251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2928934"/>
            <a:ext cx="4071966" cy="2428892"/>
          </a:xfrm>
          <a:prstGeom prst="wedgeRoundRectCallout">
            <a:avLst>
              <a:gd name="adj1" fmla="val -39079"/>
              <a:gd name="adj2" fmla="val -92793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solidFill>
                  <a:schemeClr val="bg1"/>
                </a:solidFill>
              </a:rPr>
              <a:t>Voy a reventar. ¿Dónde hay un servicio?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urvivalAnswers5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8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52" y="857232"/>
            <a:ext cx="2887480" cy="599125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071538" y="3571876"/>
            <a:ext cx="4786346" cy="2071702"/>
          </a:xfrm>
          <a:prstGeom prst="wedgeRoundRectCallout">
            <a:avLst>
              <a:gd name="adj1" fmla="val 64780"/>
              <a:gd name="adj2" fmla="val -40244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Mira a </a:t>
            </a:r>
            <a:r>
              <a:rPr lang="en-GB" sz="4400" b="1" dirty="0" err="1">
                <a:solidFill>
                  <a:schemeClr val="bg1"/>
                </a:solidFill>
              </a:rPr>
              <a:t>ver</a:t>
            </a:r>
            <a:r>
              <a:rPr lang="en-GB" sz="4400" b="1" dirty="0">
                <a:solidFill>
                  <a:schemeClr val="bg1"/>
                </a:solidFill>
              </a:rPr>
              <a:t> en el restaurante de la </a:t>
            </a:r>
            <a:r>
              <a:rPr lang="en-GB" sz="4400" b="1" dirty="0" err="1">
                <a:solidFill>
                  <a:schemeClr val="bg1"/>
                </a:solidFill>
              </a:rPr>
              <a:t>esquina</a:t>
            </a:r>
            <a:r>
              <a:rPr lang="en-GB" sz="44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1943" y="857256"/>
            <a:ext cx="2892055" cy="60007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Try the restaurant on the corner.</a:t>
            </a:r>
          </a:p>
        </p:txBody>
      </p:sp>
      <p:pic>
        <p:nvPicPr>
          <p:cNvPr id="10" name="SurvivalAnswers5 slice11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11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20" y="866749"/>
            <a:ext cx="2887480" cy="5991251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2928934"/>
            <a:ext cx="4071966" cy="2428892"/>
          </a:xfrm>
          <a:prstGeom prst="wedgeRoundRectCallout">
            <a:avLst>
              <a:gd name="adj1" fmla="val -39079"/>
              <a:gd name="adj2" fmla="val -92793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solidFill>
                  <a:schemeClr val="bg1"/>
                </a:solidFill>
              </a:rPr>
              <a:t>Voy a reventar. ¿Dónde hay un servicio?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urvivalAnswers5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8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52" y="857232"/>
            <a:ext cx="2887480" cy="599125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928662" y="3429000"/>
            <a:ext cx="4929222" cy="2143140"/>
          </a:xfrm>
          <a:prstGeom prst="wedgeRoundRectCallout">
            <a:avLst>
              <a:gd name="adj1" fmla="val 64780"/>
              <a:gd name="adj2" fmla="val -40244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solidFill>
                  <a:schemeClr val="bg1"/>
                </a:solidFill>
              </a:rPr>
              <a:t>Hay un servicio público en la siguiente calle.</a:t>
            </a:r>
          </a:p>
        </p:txBody>
      </p:sp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1966" y="857233"/>
            <a:ext cx="2892066" cy="6000768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There’s a public toilet on the next street.</a:t>
            </a:r>
          </a:p>
        </p:txBody>
      </p:sp>
      <p:pic>
        <p:nvPicPr>
          <p:cNvPr id="10" name="SurvivalAnswers5 slice12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12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20" y="866749"/>
            <a:ext cx="2887480" cy="5991251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2928934"/>
            <a:ext cx="4071966" cy="2428892"/>
          </a:xfrm>
          <a:prstGeom prst="wedgeRoundRectCallout">
            <a:avLst>
              <a:gd name="adj1" fmla="val -39079"/>
              <a:gd name="adj2" fmla="val -92793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solidFill>
                  <a:schemeClr val="bg1"/>
                </a:solidFill>
              </a:rPr>
              <a:t>Voy a reventar. ¿Dónde hay un servicio?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urvivalAnswers5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8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552" y="857232"/>
            <a:ext cx="2887480" cy="5991250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71472" y="571480"/>
            <a:ext cx="2200290" cy="2714644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1966" y="857233"/>
            <a:ext cx="2892066" cy="6000768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214414" y="3643314"/>
            <a:ext cx="4786346" cy="1857388"/>
          </a:xfrm>
          <a:prstGeom prst="wedgeRoundRectCallout">
            <a:avLst>
              <a:gd name="adj1" fmla="val 64780"/>
              <a:gd name="adj2" fmla="val -40244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Me </a:t>
            </a:r>
            <a:r>
              <a:rPr lang="en-GB" sz="4400" b="1" dirty="0" err="1">
                <a:solidFill>
                  <a:schemeClr val="bg1"/>
                </a:solidFill>
              </a:rPr>
              <a:t>temo</a:t>
            </a:r>
            <a:r>
              <a:rPr lang="en-GB" sz="4400" b="1" dirty="0">
                <a:solidFill>
                  <a:schemeClr val="bg1"/>
                </a:solidFill>
              </a:rPr>
              <a:t> </a:t>
            </a:r>
            <a:r>
              <a:rPr lang="en-GB" sz="4400" b="1" dirty="0" err="1">
                <a:solidFill>
                  <a:schemeClr val="bg1"/>
                </a:solidFill>
              </a:rPr>
              <a:t>que</a:t>
            </a:r>
            <a:r>
              <a:rPr lang="en-GB" sz="4400" b="1" dirty="0">
                <a:solidFill>
                  <a:schemeClr val="bg1"/>
                </a:solidFill>
              </a:rPr>
              <a:t> no hay </a:t>
            </a:r>
            <a:r>
              <a:rPr lang="en-GB" sz="4400" b="1" dirty="0" err="1">
                <a:solidFill>
                  <a:schemeClr val="bg1"/>
                </a:solidFill>
              </a:rPr>
              <a:t>ninguno</a:t>
            </a:r>
            <a:r>
              <a:rPr lang="en-GB" sz="4400" b="1" dirty="0">
                <a:solidFill>
                  <a:schemeClr val="bg1"/>
                </a:solidFill>
              </a:rPr>
              <a:t> </a:t>
            </a:r>
            <a:r>
              <a:rPr lang="en-GB" sz="4400" b="1" dirty="0" err="1">
                <a:solidFill>
                  <a:schemeClr val="bg1"/>
                </a:solidFill>
              </a:rPr>
              <a:t>cerca</a:t>
            </a:r>
            <a:r>
              <a:rPr lang="en-GB" sz="44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7" name="Picture 6" descr="angrypotatohead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1500230" y="-1928850"/>
            <a:ext cx="8429652" cy="5945741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afraid there isn’t one nearby.</a:t>
            </a:r>
          </a:p>
        </p:txBody>
      </p:sp>
      <p:pic>
        <p:nvPicPr>
          <p:cNvPr id="11" name="SurvivalAnswers5 slice13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13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14810" y="500042"/>
            <a:ext cx="4500594" cy="5072098"/>
          </a:xfrm>
          <a:prstGeom prst="wedgeRoundRectCallout">
            <a:avLst>
              <a:gd name="adj1" fmla="val -63663"/>
              <a:gd name="adj2" fmla="val 1434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survival phrases. Here are some answers.</a:t>
            </a:r>
          </a:p>
        </p:txBody>
      </p:sp>
      <p:pic>
        <p:nvPicPr>
          <p:cNvPr id="10" name="SurvivalAnswers1 slice02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-24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angrypotatohead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571536" y="-857280"/>
            <a:ext cx="9995210" cy="70499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EC559F00-BA31-7ABD-3B7D-5FE6A8F4CDE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3CA40D3-3442-0657-063C-D51A2DDC5C0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8" y="1428736"/>
            <a:ext cx="4000528" cy="2643206"/>
          </a:xfrm>
          <a:prstGeom prst="wedgeRoundRectCallout">
            <a:avLst>
              <a:gd name="adj1" fmla="val -67976"/>
              <a:gd name="adj2" fmla="val 372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2"/>
            <a:ext cx="2892066" cy="6000768"/>
          </a:xfrm>
          <a:prstGeom prst="rect">
            <a:avLst/>
          </a:prstGeom>
        </p:spPr>
      </p:pic>
      <p:pic>
        <p:nvPicPr>
          <p:cNvPr id="8" name="Picture 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3"/>
            <a:ext cx="2892066" cy="6000768"/>
          </a:xfrm>
          <a:prstGeom prst="rect">
            <a:avLst/>
          </a:prstGeom>
        </p:spPr>
      </p:pic>
      <p:sp>
        <p:nvSpPr>
          <p:cNvPr id="10" name="Rounded Rectangular Callout 5"/>
          <p:cNvSpPr/>
          <p:nvPr/>
        </p:nvSpPr>
        <p:spPr>
          <a:xfrm>
            <a:off x="3571868" y="1428736"/>
            <a:ext cx="4786346" cy="3857652"/>
          </a:xfrm>
          <a:prstGeom prst="wedgeRoundRectCallout">
            <a:avLst>
              <a:gd name="adj1" fmla="val -68772"/>
              <a:gd name="adj2" fmla="val 912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11" name="SurvivalAnswers1 slice03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3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357422" y="1357298"/>
            <a:ext cx="4357718" cy="3143272"/>
          </a:xfrm>
          <a:prstGeom prst="wedgeRoundRectCallout">
            <a:avLst>
              <a:gd name="adj1" fmla="val -38951"/>
              <a:gd name="adj2" fmla="val 78827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Ha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pasado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grupo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turistas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con un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guía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por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aquí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?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Creo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los he perdido…</a:t>
            </a:r>
          </a:p>
        </p:txBody>
      </p:sp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3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Did a guided tour come this way? I seem to have lost it…</a:t>
            </a:r>
          </a:p>
        </p:txBody>
      </p:sp>
      <p:pic>
        <p:nvPicPr>
          <p:cNvPr id="9" name="SurvivalAnswers5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4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714480" y="2000240"/>
            <a:ext cx="4857784" cy="1000132"/>
          </a:xfrm>
          <a:prstGeom prst="wedgeRoundRectCallout">
            <a:avLst>
              <a:gd name="adj1" fmla="val 62920"/>
              <a:gd name="adj2" fmla="val 99758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342943"/>
                </a:solidFill>
              </a:rPr>
              <a:t>Yo no los he visto.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haven’t seen them.</a:t>
            </a:r>
          </a:p>
        </p:txBody>
      </p:sp>
      <p:pic>
        <p:nvPicPr>
          <p:cNvPr id="9" name="SurvivalAnswers5 slice05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5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2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357422" y="1357298"/>
            <a:ext cx="4357718" cy="3143272"/>
          </a:xfrm>
          <a:prstGeom prst="wedgeRoundRectCallout">
            <a:avLst>
              <a:gd name="adj1" fmla="val -38951"/>
              <a:gd name="adj2" fmla="val 78827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Ha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pasado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grupo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turistas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con un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guía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por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aquí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?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Creo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los he perdido…</a:t>
            </a:r>
          </a:p>
        </p:txBody>
      </p:sp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3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Did a guided tour come this way? I seem to have lost it…</a:t>
            </a:r>
          </a:p>
        </p:txBody>
      </p:sp>
      <p:pic>
        <p:nvPicPr>
          <p:cNvPr id="9" name="SurvivalAnswers5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4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000232" y="1571612"/>
            <a:ext cx="4714908" cy="1714512"/>
          </a:xfrm>
          <a:prstGeom prst="wedgeRoundRectCallout">
            <a:avLst>
              <a:gd name="adj1" fmla="val 61377"/>
              <a:gd name="adj2" fmla="val 70398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accent4">
                    <a:lumMod val="50000"/>
                  </a:schemeClr>
                </a:solidFill>
              </a:rPr>
              <a:t>El grupo de turistas se fue por allí.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 went that way.</a:t>
            </a:r>
          </a:p>
        </p:txBody>
      </p:sp>
      <p:pic>
        <p:nvPicPr>
          <p:cNvPr id="9" name="SurvivalAnswers5 slice06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6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2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5"/>
            <a:ext cx="2788778" cy="578645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357422" y="1357298"/>
            <a:ext cx="4357718" cy="3143272"/>
          </a:xfrm>
          <a:prstGeom prst="wedgeRoundRectCallout">
            <a:avLst>
              <a:gd name="adj1" fmla="val -38951"/>
              <a:gd name="adj2" fmla="val 78827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Ha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pasado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grupo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turistas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con un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guía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por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aquí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?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Creo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4">
                    <a:lumMod val="5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los he perdido…</a:t>
            </a:r>
          </a:p>
        </p:txBody>
      </p:sp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3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Did a guided tour come this way? I seem to have lost it…</a:t>
            </a:r>
          </a:p>
        </p:txBody>
      </p:sp>
      <p:pic>
        <p:nvPicPr>
          <p:cNvPr id="9" name="SurvivalAnswers5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4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500298" y="2071678"/>
            <a:ext cx="4286280" cy="1000132"/>
          </a:xfrm>
          <a:prstGeom prst="wedgeRoundRectCallout">
            <a:avLst>
              <a:gd name="adj1" fmla="val 61142"/>
              <a:gd name="adj2" fmla="val 99880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342943"/>
                </a:solidFill>
              </a:rPr>
              <a:t>No </a:t>
            </a:r>
            <a:r>
              <a:rPr lang="en-GB" sz="4000" b="1" dirty="0" err="1">
                <a:solidFill>
                  <a:srgbClr val="342943"/>
                </a:solidFill>
              </a:rPr>
              <a:t>tengo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ni</a:t>
            </a:r>
            <a:r>
              <a:rPr lang="en-GB" sz="4000" b="1" dirty="0">
                <a:solidFill>
                  <a:srgbClr val="342943"/>
                </a:solidFill>
              </a:rPr>
              <a:t> idea.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no idea.</a:t>
            </a:r>
          </a:p>
        </p:txBody>
      </p:sp>
      <p:pic>
        <p:nvPicPr>
          <p:cNvPr id="9" name="SurvivalAnswers5 slice07.wav">
            <a:hlinkClick r:id="" action="ppaction://media"/>
          </p:cNvPr>
          <p:cNvPicPr>
            <a:picLocks noRot="1" noChangeAspect="1"/>
          </p:cNvPicPr>
          <p:nvPr>
            <a:wavAudioFile r:embed="rId1" name="SurvivalAnswers5 slice07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953000" cy="3643312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71546"/>
            <a:ext cx="2788778" cy="5786454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97014C5-3847-4A24-A119-975B59E5E8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DB95AA-9B74-4B93-864D-6ADC104052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CABD07-C66D-474B-A9D9-667C2476D21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419</Words>
  <Application>Microsoft Office PowerPoint</Application>
  <PresentationFormat>On-screen Show (4:3)</PresentationFormat>
  <Paragraphs>39</Paragraphs>
  <Slides>20</Slides>
  <Notes>0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10 Survival Phrases  Survival Answers 5/6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79</cp:revision>
  <dcterms:created xsi:type="dcterms:W3CDTF">2009-05-22T12:43:55Z</dcterms:created>
  <dcterms:modified xsi:type="dcterms:W3CDTF">2025-07-22T18:35:21Z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