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1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media/media1.wav" ContentType="audio/x-wav"/>
  <Override PartName="/ppt/media/media2.wav" ContentType="audio/x-wav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8"/>
  </p:notesMasterIdLst>
  <p:sldIdLst>
    <p:sldId id="268" r:id="rId5"/>
    <p:sldId id="269" r:id="rId6"/>
    <p:sldId id="257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58" r:id="rId16"/>
    <p:sldId id="270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26"/>
  </p:normalViewPr>
  <p:slideViewPr>
    <p:cSldViewPr>
      <p:cViewPr varScale="1">
        <p:scale>
          <a:sx n="107" d="100"/>
          <a:sy n="107" d="100"/>
        </p:scale>
        <p:origin x="2304" y="4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23F500-22AC-4B43-BBB5-F98747F59D24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E78817-B0C3-479A-9B93-CF76B4FCAFED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E78817-B0C3-479A-9B93-CF76B4FCAFED}" type="slidenum">
              <a:rPr lang="en-GB" smtClean="0"/>
              <a:pPr/>
              <a:t>7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.png"/><Relationship Id="rId2" Type="http://schemas.openxmlformats.org/officeDocument/2006/relationships/audio" Target="../media/audio10.wav"/><Relationship Id="rId1" Type="http://schemas.openxmlformats.org/officeDocument/2006/relationships/tags" Target="../tags/tag8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.png"/><Relationship Id="rId2" Type="http://schemas.openxmlformats.org/officeDocument/2006/relationships/audio" Target="../media/audio11.wav"/><Relationship Id="rId1" Type="http://schemas.openxmlformats.org/officeDocument/2006/relationships/tags" Target="../tags/tag9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5.png"/><Relationship Id="rId2" Type="http://schemas.openxmlformats.org/officeDocument/2006/relationships/audio" Target="../media/audio12.wav"/><Relationship Id="rId1" Type="http://schemas.openxmlformats.org/officeDocument/2006/relationships/tags" Target="../tags/tag10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18" Type="http://schemas.openxmlformats.org/officeDocument/2006/relationships/image" Target="../media/image26.png"/><Relationship Id="rId26" Type="http://schemas.microsoft.com/office/2007/relationships/hdphoto" Target="../media/hdphoto1.wdp"/><Relationship Id="rId3" Type="http://schemas.microsoft.com/office/2007/relationships/media" Target="../media/media2.wav"/><Relationship Id="rId21" Type="http://schemas.openxmlformats.org/officeDocument/2006/relationships/image" Target="../media/image29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17" Type="http://schemas.openxmlformats.org/officeDocument/2006/relationships/image" Target="../media/image25.png"/><Relationship Id="rId25" Type="http://schemas.openxmlformats.org/officeDocument/2006/relationships/image" Target="../media/image33.png"/><Relationship Id="rId2" Type="http://schemas.openxmlformats.org/officeDocument/2006/relationships/audio" Target="../media/media1.wav"/><Relationship Id="rId16" Type="http://schemas.openxmlformats.org/officeDocument/2006/relationships/image" Target="../media/image24.png"/><Relationship Id="rId20" Type="http://schemas.openxmlformats.org/officeDocument/2006/relationships/image" Target="../media/image28.png"/><Relationship Id="rId1" Type="http://schemas.microsoft.com/office/2007/relationships/media" Target="../media/media1.wav"/><Relationship Id="rId6" Type="http://schemas.openxmlformats.org/officeDocument/2006/relationships/image" Target="../media/image12.jpeg"/><Relationship Id="rId11" Type="http://schemas.openxmlformats.org/officeDocument/2006/relationships/image" Target="../media/image19.png"/><Relationship Id="rId24" Type="http://schemas.openxmlformats.org/officeDocument/2006/relationships/image" Target="../media/image32.png"/><Relationship Id="rId5" Type="http://schemas.openxmlformats.org/officeDocument/2006/relationships/slideLayout" Target="../slideLayouts/slideLayout1.xml"/><Relationship Id="rId15" Type="http://schemas.openxmlformats.org/officeDocument/2006/relationships/image" Target="../media/image23.png"/><Relationship Id="rId23" Type="http://schemas.openxmlformats.org/officeDocument/2006/relationships/image" Target="../media/image31.png"/><Relationship Id="rId10" Type="http://schemas.openxmlformats.org/officeDocument/2006/relationships/image" Target="../media/image18.png"/><Relationship Id="rId19" Type="http://schemas.openxmlformats.org/officeDocument/2006/relationships/image" Target="../media/image27.png"/><Relationship Id="rId4" Type="http://schemas.openxmlformats.org/officeDocument/2006/relationships/audio" Target="../media/media2.wav"/><Relationship Id="rId9" Type="http://schemas.openxmlformats.org/officeDocument/2006/relationships/image" Target="../media/image17.png"/><Relationship Id="rId14" Type="http://schemas.openxmlformats.org/officeDocument/2006/relationships/image" Target="../media/image22.png"/><Relationship Id="rId22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.png"/><Relationship Id="rId2" Type="http://schemas.openxmlformats.org/officeDocument/2006/relationships/audio" Target="../media/audio3.wav"/><Relationship Id="rId1" Type="http://schemas.openxmlformats.org/officeDocument/2006/relationships/tags" Target="../tags/tag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.png"/><Relationship Id="rId2" Type="http://schemas.openxmlformats.org/officeDocument/2006/relationships/audio" Target="../media/audio4.wav"/><Relationship Id="rId1" Type="http://schemas.openxmlformats.org/officeDocument/2006/relationships/tags" Target="../tags/tag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1.png"/><Relationship Id="rId2" Type="http://schemas.openxmlformats.org/officeDocument/2006/relationships/audio" Target="../media/audio5.wav"/><Relationship Id="rId1" Type="http://schemas.openxmlformats.org/officeDocument/2006/relationships/tags" Target="../tags/tag3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.png"/><Relationship Id="rId2" Type="http://schemas.openxmlformats.org/officeDocument/2006/relationships/audio" Target="../media/audio6.wav"/><Relationship Id="rId1" Type="http://schemas.openxmlformats.org/officeDocument/2006/relationships/tags" Target="../tags/tag4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audio7.wav"/><Relationship Id="rId1" Type="http://schemas.openxmlformats.org/officeDocument/2006/relationships/tags" Target="../tags/tag5.xml"/><Relationship Id="rId6" Type="http://schemas.openxmlformats.org/officeDocument/2006/relationships/image" Target="../media/image3.png"/><Relationship Id="rId5" Type="http://schemas.openxmlformats.org/officeDocument/2006/relationships/image" Target="../media/image12.jpeg"/><Relationship Id="rId4" Type="http://schemas.openxmlformats.org/officeDocument/2006/relationships/notesSlide" Target="../notesSlides/notesSlid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.png"/><Relationship Id="rId2" Type="http://schemas.openxmlformats.org/officeDocument/2006/relationships/audio" Target="../media/audio8.wav"/><Relationship Id="rId1" Type="http://schemas.openxmlformats.org/officeDocument/2006/relationships/tags" Target="../tags/tag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.png"/><Relationship Id="rId2" Type="http://schemas.openxmlformats.org/officeDocument/2006/relationships/audio" Target="../media/audio9.wav"/><Relationship Id="rId1" Type="http://schemas.openxmlformats.org/officeDocument/2006/relationships/tags" Target="../tags/tag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 algn="ctr">
              <a:spcBef>
                <a:spcPct val="0"/>
              </a:spcBef>
            </a:pPr>
            <a:r>
              <a:rPr lang="en-GB" sz="5400" dirty="0"/>
              <a:t>10 Survival Phrases</a:t>
            </a:r>
            <a:endParaRPr kumimoji="0" lang="en-GB" sz="5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>
            <a:noAutofit/>
          </a:bodyPr>
          <a:lstStyle/>
          <a:p>
            <a:r>
              <a:rPr lang="en-GB" dirty="0"/>
              <a:t>With the Angry Family</a:t>
            </a:r>
          </a:p>
          <a:p>
            <a:endParaRPr lang="en-GB" dirty="0"/>
          </a:p>
        </p:txBody>
      </p:sp>
      <p:pic>
        <p:nvPicPr>
          <p:cNvPr id="7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screen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Nottingham City Centre by Howard.Gees.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3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2910" y="3500437"/>
            <a:ext cx="2323597" cy="2866776"/>
          </a:xfrm>
          <a:prstGeom prst="rect">
            <a:avLst/>
          </a:prstGeom>
        </p:spPr>
      </p:pic>
      <p:pic>
        <p:nvPicPr>
          <p:cNvPr id="5" name="Picture 4" descr="angrypotatohea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2910" y="3500438"/>
            <a:ext cx="2323597" cy="2866776"/>
          </a:xfrm>
          <a:prstGeom prst="rect">
            <a:avLst/>
          </a:prstGeom>
        </p:spPr>
      </p:pic>
      <p:sp>
        <p:nvSpPr>
          <p:cNvPr id="6" name="Round Diagonal Corner Rectangle 5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Did the guided tour come this way? I seem to have lost it…</a:t>
            </a:r>
          </a:p>
        </p:txBody>
      </p:sp>
      <p:pic>
        <p:nvPicPr>
          <p:cNvPr id="7" name="slide 10.wav">
            <a:hlinkClick r:id="" action="ppaction://media"/>
          </p:cNvPr>
          <p:cNvPicPr>
            <a:picLocks noRot="1" noChangeAspect="1"/>
          </p:cNvPicPr>
          <p:nvPr>
            <a:wavAudioFile r:embed="rId2" name="slide 10.wav"/>
          </p:nvPr>
        </p:nvPicPr>
        <p:blipFill>
          <a:blip r:embed="rId7" cstate="screen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  <p:sp>
        <p:nvSpPr>
          <p:cNvPr id="2" name="Rounded Rectangular Callout 1"/>
          <p:cNvSpPr/>
          <p:nvPr/>
        </p:nvSpPr>
        <p:spPr>
          <a:xfrm>
            <a:off x="4643438" y="1142984"/>
            <a:ext cx="4286280" cy="4286280"/>
          </a:xfrm>
          <a:prstGeom prst="wedgeRoundRectCallout">
            <a:avLst>
              <a:gd name="adj1" fmla="val -84878"/>
              <a:gd name="adj2" fmla="val 41727"/>
              <a:gd name="adj3" fmla="val 16667"/>
            </a:avLst>
          </a:prstGeom>
          <a:solidFill>
            <a:schemeClr val="accent6"/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4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¿</a:t>
            </a:r>
            <a:r>
              <a:rPr lang="en-GB" sz="4400" b="1" dirty="0">
                <a:solidFill>
                  <a:schemeClr val="accent4">
                    <a:lumMod val="50000"/>
                  </a:schemeClr>
                </a:solidFill>
              </a:rPr>
              <a:t>Ha </a:t>
            </a:r>
            <a:r>
              <a:rPr lang="en-GB" sz="4400" b="1" dirty="0" err="1">
                <a:solidFill>
                  <a:schemeClr val="accent4">
                    <a:lumMod val="50000"/>
                  </a:schemeClr>
                </a:solidFill>
              </a:rPr>
              <a:t>pasado</a:t>
            </a:r>
            <a:r>
              <a:rPr lang="en-GB" sz="4400" b="1" dirty="0">
                <a:solidFill>
                  <a:schemeClr val="accent4">
                    <a:lumMod val="50000"/>
                  </a:schemeClr>
                </a:solidFill>
              </a:rPr>
              <a:t> un </a:t>
            </a:r>
            <a:r>
              <a:rPr lang="en-GB" sz="4400" b="1" dirty="0" err="1">
                <a:solidFill>
                  <a:schemeClr val="accent4">
                    <a:lumMod val="50000"/>
                  </a:schemeClr>
                </a:solidFill>
              </a:rPr>
              <a:t>grupo</a:t>
            </a:r>
            <a:r>
              <a:rPr lang="en-GB" sz="4400" b="1" dirty="0">
                <a:solidFill>
                  <a:schemeClr val="accent4">
                    <a:lumMod val="50000"/>
                  </a:schemeClr>
                </a:solidFill>
              </a:rPr>
              <a:t> de </a:t>
            </a:r>
            <a:r>
              <a:rPr lang="en-GB" sz="4400" b="1" dirty="0" err="1">
                <a:solidFill>
                  <a:schemeClr val="accent4">
                    <a:lumMod val="50000"/>
                  </a:schemeClr>
                </a:solidFill>
              </a:rPr>
              <a:t>turistas</a:t>
            </a:r>
            <a:r>
              <a:rPr lang="en-GB" sz="4400" b="1" dirty="0">
                <a:solidFill>
                  <a:schemeClr val="accent4">
                    <a:lumMod val="50000"/>
                  </a:schemeClr>
                </a:solidFill>
              </a:rPr>
              <a:t> con  </a:t>
            </a:r>
            <a:r>
              <a:rPr lang="en-GB" sz="4400" b="1" dirty="0" err="1">
                <a:solidFill>
                  <a:schemeClr val="accent4">
                    <a:lumMod val="50000"/>
                  </a:schemeClr>
                </a:solidFill>
              </a:rPr>
              <a:t>guía</a:t>
            </a:r>
            <a:r>
              <a:rPr lang="en-GB" sz="44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GB" sz="4400" b="1" dirty="0" err="1">
                <a:solidFill>
                  <a:schemeClr val="accent4">
                    <a:lumMod val="50000"/>
                  </a:schemeClr>
                </a:solidFill>
              </a:rPr>
              <a:t>por</a:t>
            </a:r>
            <a:r>
              <a:rPr lang="en-GB" sz="44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GB" sz="4400" b="1" dirty="0" err="1">
                <a:solidFill>
                  <a:schemeClr val="accent4">
                    <a:lumMod val="50000"/>
                  </a:schemeClr>
                </a:solidFill>
              </a:rPr>
              <a:t>aquí</a:t>
            </a:r>
            <a:r>
              <a:rPr lang="en-GB" sz="4400" b="1" dirty="0">
                <a:solidFill>
                  <a:schemeClr val="accent4">
                    <a:lumMod val="50000"/>
                  </a:schemeClr>
                </a:solidFill>
              </a:rPr>
              <a:t>? </a:t>
            </a:r>
            <a:r>
              <a:rPr lang="en-GB" sz="4400" b="1" dirty="0" err="1">
                <a:solidFill>
                  <a:schemeClr val="accent4">
                    <a:lumMod val="50000"/>
                  </a:schemeClr>
                </a:solidFill>
              </a:rPr>
              <a:t>Creo</a:t>
            </a:r>
            <a:r>
              <a:rPr lang="en-GB" sz="44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GB" sz="4400" b="1" dirty="0" err="1">
                <a:solidFill>
                  <a:schemeClr val="accent4">
                    <a:lumMod val="50000"/>
                  </a:schemeClr>
                </a:solidFill>
              </a:rPr>
              <a:t>que</a:t>
            </a:r>
            <a:r>
              <a:rPr lang="en-GB" sz="4400" b="1" dirty="0">
                <a:solidFill>
                  <a:schemeClr val="accent4">
                    <a:lumMod val="50000"/>
                  </a:schemeClr>
                </a:solidFill>
              </a:rPr>
              <a:t> los he </a:t>
            </a:r>
            <a:r>
              <a:rPr lang="en-GB" sz="4400" b="1" dirty="0" err="1">
                <a:solidFill>
                  <a:schemeClr val="accent4">
                    <a:lumMod val="50000"/>
                  </a:schemeClr>
                </a:solidFill>
              </a:rPr>
              <a:t>perdido</a:t>
            </a:r>
            <a:r>
              <a:rPr lang="en-GB" sz="4400" b="1" dirty="0">
                <a:solidFill>
                  <a:schemeClr val="accent4">
                    <a:lumMod val="50000"/>
                  </a:schemeClr>
                </a:solidFill>
              </a:rPr>
              <a:t>…</a:t>
            </a:r>
          </a:p>
        </p:txBody>
      </p:sp>
    </p:spTree>
    <p:custDataLst>
      <p:tags r:id="rId1"/>
    </p:custDataLst>
  </p:cSld>
  <p:clrMapOvr>
    <a:masterClrMapping/>
  </p:clrMapOvr>
  <p:transition advClick="0" advTm="1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9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400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64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8000" fill="hold" nodeType="withEffect">
                                  <p:stCondLst>
                                    <p:cond delay="6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63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he city centre of Nyíregyháza by lefthandgergo.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Rounded Rectangular Callout 1"/>
          <p:cNvSpPr/>
          <p:nvPr/>
        </p:nvSpPr>
        <p:spPr>
          <a:xfrm>
            <a:off x="2786050" y="285728"/>
            <a:ext cx="4714908" cy="2786082"/>
          </a:xfrm>
          <a:prstGeom prst="wedgeRoundRectCallout">
            <a:avLst>
              <a:gd name="adj1" fmla="val -43990"/>
              <a:gd name="adj2" fmla="val 76545"/>
              <a:gd name="adj3" fmla="val 16667"/>
            </a:avLst>
          </a:prstGeom>
          <a:solidFill>
            <a:schemeClr val="accent3">
              <a:lumMod val="75000"/>
            </a:schemeClr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/>
              <a:t>No </a:t>
            </a:r>
            <a:r>
              <a:rPr lang="en-GB" sz="4400" b="1" dirty="0" err="1"/>
              <a:t>diré</a:t>
            </a:r>
            <a:r>
              <a:rPr lang="en-GB" sz="4400" b="1" dirty="0"/>
              <a:t> nada hasta </a:t>
            </a:r>
            <a:r>
              <a:rPr lang="en-GB" sz="4400" b="1" dirty="0" err="1"/>
              <a:t>que</a:t>
            </a:r>
            <a:r>
              <a:rPr lang="en-GB" sz="4400" b="1" dirty="0"/>
              <a:t> no </a:t>
            </a:r>
            <a:r>
              <a:rPr lang="en-GB" sz="4400" b="1" dirty="0" err="1"/>
              <a:t>haya</a:t>
            </a:r>
            <a:r>
              <a:rPr lang="en-GB" sz="4400" b="1" dirty="0"/>
              <a:t> hablado con mi abogado.</a:t>
            </a:r>
          </a:p>
        </p:txBody>
      </p:sp>
      <p:pic>
        <p:nvPicPr>
          <p:cNvPr id="4" name="Picture 3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574409" y="2990353"/>
            <a:ext cx="2489776" cy="3071802"/>
          </a:xfrm>
          <a:prstGeom prst="rect">
            <a:avLst/>
          </a:prstGeom>
        </p:spPr>
      </p:pic>
      <p:pic>
        <p:nvPicPr>
          <p:cNvPr id="5" name="Picture 4" descr="angrypotatohea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577410" y="2994435"/>
            <a:ext cx="2495562" cy="3078941"/>
          </a:xfrm>
          <a:prstGeom prst="rect">
            <a:avLst/>
          </a:prstGeom>
        </p:spPr>
      </p:pic>
      <p:sp>
        <p:nvSpPr>
          <p:cNvPr id="6" name="Round Diagonal Corner Rectangle 5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400" b="1" dirty="0">
                <a:solidFill>
                  <a:schemeClr val="tx1"/>
                </a:solidFill>
              </a:rPr>
              <a:t>I’m not saying anything until I’ve seen a lawyer.</a:t>
            </a:r>
          </a:p>
        </p:txBody>
      </p:sp>
      <p:pic>
        <p:nvPicPr>
          <p:cNvPr id="7" name="slide 11.wav">
            <a:hlinkClick r:id="" action="ppaction://media"/>
          </p:cNvPr>
          <p:cNvPicPr>
            <a:picLocks noRot="1" noChangeAspect="1"/>
          </p:cNvPicPr>
          <p:nvPr>
            <a:wavAudioFile r:embed="rId2" name="slide 11.wav"/>
          </p:nvPr>
        </p:nvPicPr>
        <p:blipFill>
          <a:blip r:embed="rId7" cstate="screen"/>
          <a:stretch>
            <a:fillRect/>
          </a:stretch>
        </p:blipFill>
        <p:spPr>
          <a:xfrm>
            <a:off x="8572528" y="6215082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Click="0" advTm="1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76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500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53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ity Center by Travel Aficionado.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6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1239186" y="1203405"/>
            <a:ext cx="2332682" cy="2877985"/>
          </a:xfrm>
          <a:prstGeom prst="rect">
            <a:avLst/>
          </a:prstGeom>
        </p:spPr>
      </p:pic>
      <p:pic>
        <p:nvPicPr>
          <p:cNvPr id="6" name="Picture 5" descr="angrypotatohea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1239186" y="1203405"/>
            <a:ext cx="2332682" cy="2877985"/>
          </a:xfrm>
          <a:prstGeom prst="rect">
            <a:avLst/>
          </a:prstGeom>
        </p:spPr>
      </p:pic>
      <p:pic>
        <p:nvPicPr>
          <p:cNvPr id="8" name="Picture 7" descr="angrypotatohead3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-500098" y="-785842"/>
            <a:ext cx="8210550" cy="5791200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I’m going to burst – Where’s the toilet?</a:t>
            </a:r>
          </a:p>
        </p:txBody>
      </p:sp>
      <p:sp>
        <p:nvSpPr>
          <p:cNvPr id="4" name="Rounded Rectangular Callout 3"/>
          <p:cNvSpPr/>
          <p:nvPr/>
        </p:nvSpPr>
        <p:spPr>
          <a:xfrm>
            <a:off x="4071934" y="3500438"/>
            <a:ext cx="4714908" cy="1928826"/>
          </a:xfrm>
          <a:prstGeom prst="wedgeRoundRectCallout">
            <a:avLst>
              <a:gd name="adj1" fmla="val -58642"/>
              <a:gd name="adj2" fmla="val -106533"/>
              <a:gd name="adj3" fmla="val 16667"/>
            </a:avLst>
          </a:prstGeom>
          <a:solidFill>
            <a:srgbClr val="C00000"/>
          </a:solidFill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>
                <a:solidFill>
                  <a:schemeClr val="bg1"/>
                </a:solidFill>
              </a:rPr>
              <a:t>Voy a </a:t>
            </a:r>
            <a:r>
              <a:rPr lang="en-GB" sz="4400" b="1" dirty="0" err="1">
                <a:solidFill>
                  <a:schemeClr val="bg1"/>
                </a:solidFill>
              </a:rPr>
              <a:t>reventar</a:t>
            </a:r>
            <a:r>
              <a:rPr lang="en-GB" sz="4400" b="1" dirty="0">
                <a:solidFill>
                  <a:schemeClr val="bg1"/>
                </a:solidFill>
              </a:rPr>
              <a:t>. </a:t>
            </a:r>
            <a:r>
              <a:rPr lang="es-ES_tradnl" sz="4400" b="1" dirty="0"/>
              <a:t>¿Dónde hay un servicio </a:t>
            </a:r>
            <a:r>
              <a:rPr lang="en-GB" sz="4400" b="1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10" name="slide 12.wav">
            <a:hlinkClick r:id="" action="ppaction://media"/>
          </p:cNvPr>
          <p:cNvPicPr>
            <a:picLocks noRot="1" noChangeAspect="1"/>
          </p:cNvPicPr>
          <p:nvPr>
            <a:wavAudioFile r:embed="rId2" name="slide 12.wav"/>
          </p:nvPr>
        </p:nvPicPr>
        <p:blipFill>
          <a:blip r:embed="rId8" cstate="screen"/>
          <a:stretch>
            <a:fillRect/>
          </a:stretch>
        </p:blipFill>
        <p:spPr>
          <a:xfrm>
            <a:off x="8286776" y="6215082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Click="0" advTm="1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17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6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7000" fill="hold" nodeType="withEffect">
                                  <p:stCondLst>
                                    <p:cond delay="5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43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 descr="City Center by Travel Aficionado."/>
          <p:cNvPicPr>
            <a:picLocks noChangeAspect="1" noChangeArrowheads="1"/>
          </p:cNvPicPr>
          <p:nvPr/>
        </p:nvPicPr>
        <p:blipFill>
          <a:blip r:embed="rId6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4" name="Picture 23" descr="angrypotatohead3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flipV="1">
            <a:off x="-285784" y="-500090"/>
            <a:ext cx="8210550" cy="5791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11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12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21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2" name="MSj03885360000[1]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2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15" name="Picture 14" descr="A drawing of a spatula&#10;&#10;AI-generated content may be incorrect.">
            <a:extLst>
              <a:ext uri="{FF2B5EF4-FFF2-40B4-BE49-F238E27FC236}">
                <a16:creationId xmlns:a16="http://schemas.microsoft.com/office/drawing/2014/main" id="{0007CEEA-E55B-48F4-029B-0BF02F2E1BFB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1957" y="8134384"/>
            <a:ext cx="3857625" cy="6858000"/>
          </a:xfrm>
          <a:prstGeom prst="rect">
            <a:avLst/>
          </a:prstGeom>
        </p:spPr>
      </p:pic>
      <p:pic>
        <p:nvPicPr>
          <p:cNvPr id="16" name="Picture 15" descr="A drawing of a spatula&#10;&#10;AI-generated content may be incorrect.">
            <a:extLst>
              <a:ext uri="{FF2B5EF4-FFF2-40B4-BE49-F238E27FC236}">
                <a16:creationId xmlns:a16="http://schemas.microsoft.com/office/drawing/2014/main" id="{74E9F411-77F9-D341-5AAB-925A940CE752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2009769" y="-9170187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00" y="-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397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1615 -0.41088 L -0.01615 -0.41042 C -0.06059 -0.79607 -0.02413 -0.46088 -0.01945 -1.46412 C -0.01875 -1.60764 -0.01858 -1.75116 -0.01615 -1.89468 C -0.01528 -1.94398 -0.00938 -2.04167 -0.00938 -2.04144 C -0.00834 -2.15116 -0.00973 -2.26088 -0.00608 -2.37037 C -0.00521 -2.39445 0.00087 -2.41783 0.00399 -2.44167 C 0.00642 -2.46065 0.0085 -2.48009 0.01059 -2.49931 C 0.0118 -2.51111 0.01232 -2.52315 0.01389 -2.53495 C 0.01562 -2.54699 0.01788 -2.5588 0.02066 -2.57037 C 0.02239 -2.57801 0.02569 -2.58495 0.02725 -2.59259 C 0.03437 -2.62593 0.03385 -2.62107 0.03385 -2.64167 " pathEditMode="relative" rAng="0" ptsTypes="AAAAAAAAAAAA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111528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1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0" y="-7330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0.00261 0.49931 L 0.00261 0.49954 C 0.00035 0.64005 -0.00087 0.78102 -0.00416 0.9206 C -0.00538 0.96968 -0.01076 1.01898 -0.01076 1.06782 C -0.0118 1.42801 -0.00833 1.78796 -0.00746 2.14792 C -0.00729 2.24421 -0.00746 2.34074 -0.00746 2.43704 L -0.00746 2.43727 " pathEditMode="relative" rAng="0" ptsTypes="AAAAAAA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898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5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00" y="4910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2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50300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4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1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3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1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3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4920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2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3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4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5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9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3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19600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flecting cavern lake by cloudsoup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5" descr="angrypotatohea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8662" y="928670"/>
            <a:ext cx="3126709" cy="3857628"/>
          </a:xfrm>
          <a:prstGeom prst="rect">
            <a:avLst/>
          </a:prstGeom>
        </p:spPr>
      </p:pic>
      <p:pic>
        <p:nvPicPr>
          <p:cNvPr id="8" name="Picture 7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8662" y="928670"/>
            <a:ext cx="3126709" cy="3857628"/>
          </a:xfrm>
          <a:prstGeom prst="rect">
            <a:avLst/>
          </a:prstGeom>
        </p:spPr>
      </p:pic>
      <p:sp>
        <p:nvSpPr>
          <p:cNvPr id="9" name="Rounded Rectangular Callout 8"/>
          <p:cNvSpPr/>
          <p:nvPr/>
        </p:nvSpPr>
        <p:spPr>
          <a:xfrm>
            <a:off x="4357686" y="571480"/>
            <a:ext cx="4500594" cy="4429156"/>
          </a:xfrm>
          <a:prstGeom prst="wedgeRoundRectCallout">
            <a:avLst>
              <a:gd name="adj1" fmla="val -62191"/>
              <a:gd name="adj2" fmla="val 18223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Hello I am the angry potato-head. I am going to teach you ten survival phrases in Spanish.</a:t>
            </a:r>
          </a:p>
        </p:txBody>
      </p:sp>
      <p:pic>
        <p:nvPicPr>
          <p:cNvPr id="7" name="slide 2.wav">
            <a:hlinkClick r:id="" action="ppaction://media"/>
          </p:cNvPr>
          <p:cNvPicPr>
            <a:picLocks noRot="1" noChangeAspect="1"/>
          </p:cNvPicPr>
          <p:nvPr>
            <a:wavAudioFile r:embed="rId1" name="slide 2.wav"/>
          </p:nvPr>
        </p:nvPicPr>
        <p:blipFill>
          <a:blip r:embed="rId6" cstate="screen"/>
          <a:stretch>
            <a:fillRect/>
          </a:stretch>
        </p:blipFill>
        <p:spPr>
          <a:xfrm>
            <a:off x="8358214" y="607220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76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900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88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10000" fill="hold" nodeType="withEffect">
                                  <p:stCondLst>
                                    <p:cond delay="5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42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4000" fill="hold" nodeType="withEffect">
                                  <p:stCondLst>
                                    <p:cond delay="10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325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The city centre of Nyíregyháza by lefthandgergo.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Rounded Rectangular Callout 3"/>
          <p:cNvSpPr/>
          <p:nvPr/>
        </p:nvSpPr>
        <p:spPr>
          <a:xfrm>
            <a:off x="3714744" y="642918"/>
            <a:ext cx="4500594" cy="2214578"/>
          </a:xfrm>
          <a:prstGeom prst="wedgeRoundRectCallout">
            <a:avLst>
              <a:gd name="adj1" fmla="val -50039"/>
              <a:gd name="adj2" fmla="val 103790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>
                <a:solidFill>
                  <a:schemeClr val="tx1"/>
                </a:solidFill>
              </a:rPr>
              <a:t>Disculpe, </a:t>
            </a:r>
            <a:r>
              <a:rPr lang="es-ES_tradnl" sz="4400" b="1" dirty="0">
                <a:solidFill>
                  <a:schemeClr val="tx1"/>
                </a:solidFill>
              </a:rPr>
              <a:t>¿habla usted inglés?</a:t>
            </a:r>
            <a:endParaRPr lang="en-GB" sz="4400" b="1" dirty="0">
              <a:solidFill>
                <a:schemeClr val="tx1"/>
              </a:solidFill>
            </a:endParaRPr>
          </a:p>
        </p:txBody>
      </p:sp>
      <p:pic>
        <p:nvPicPr>
          <p:cNvPr id="7" name="Picture 6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2910" y="2500306"/>
            <a:ext cx="2646851" cy="3265596"/>
          </a:xfrm>
          <a:prstGeom prst="rect">
            <a:avLst/>
          </a:prstGeom>
        </p:spPr>
      </p:pic>
      <p:pic>
        <p:nvPicPr>
          <p:cNvPr id="8" name="Picture 7" descr="angrypotatohea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2910" y="2500306"/>
            <a:ext cx="2646851" cy="3265596"/>
          </a:xfrm>
          <a:prstGeom prst="rect">
            <a:avLst/>
          </a:prstGeom>
        </p:spPr>
      </p:pic>
      <p:sp>
        <p:nvSpPr>
          <p:cNvPr id="6" name="Round Diagonal Corner Rectangle 5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Excuse me, do you speak English?</a:t>
            </a:r>
          </a:p>
        </p:txBody>
      </p:sp>
      <p:pic>
        <p:nvPicPr>
          <p:cNvPr id="9" name="slide 3.wav">
            <a:hlinkClick r:id="" action="ppaction://media"/>
          </p:cNvPr>
          <p:cNvPicPr>
            <a:picLocks noRot="1" noChangeAspect="1"/>
          </p:cNvPicPr>
          <p:nvPr>
            <a:wavAudioFile r:embed="rId2" name="slide 3.wav"/>
          </p:nvPr>
        </p:nvPicPr>
        <p:blipFill>
          <a:blip r:embed="rId7" cstate="screen"/>
          <a:stretch>
            <a:fillRect/>
          </a:stretch>
        </p:blipFill>
        <p:spPr>
          <a:xfrm>
            <a:off x="8286776" y="6215082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33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600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83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Nottingham City Centre by Howard.Gees.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Rounded Rectangular Callout 3"/>
          <p:cNvSpPr/>
          <p:nvPr/>
        </p:nvSpPr>
        <p:spPr>
          <a:xfrm>
            <a:off x="3214678" y="500042"/>
            <a:ext cx="4000528" cy="2428892"/>
          </a:xfrm>
          <a:prstGeom prst="wedgeRoundRectCallout">
            <a:avLst>
              <a:gd name="adj1" fmla="val -38928"/>
              <a:gd name="adj2" fmla="val 93872"/>
              <a:gd name="adj3" fmla="val 16667"/>
            </a:avLst>
          </a:prstGeom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4400" dirty="0"/>
              <a:t> </a:t>
            </a:r>
            <a:r>
              <a:rPr lang="es-ES_tradnl" sz="4400" b="1" dirty="0"/>
              <a:t>¿Puede hablar más despacio por  favor?</a:t>
            </a:r>
            <a:endParaRPr lang="es-ES" sz="4400" b="1" dirty="0"/>
          </a:p>
        </p:txBody>
      </p:sp>
      <p:pic>
        <p:nvPicPr>
          <p:cNvPr id="6" name="Picture 5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871" y="2214207"/>
            <a:ext cx="2690037" cy="3318877"/>
          </a:xfrm>
          <a:prstGeom prst="rect">
            <a:avLst/>
          </a:prstGeom>
        </p:spPr>
      </p:pic>
      <p:pic>
        <p:nvPicPr>
          <p:cNvPr id="7" name="Picture 6" descr="angrypotatohea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2214554"/>
            <a:ext cx="2689756" cy="3318530"/>
          </a:xfrm>
          <a:prstGeom prst="rect">
            <a:avLst/>
          </a:prstGeom>
        </p:spPr>
      </p:pic>
      <p:sp>
        <p:nvSpPr>
          <p:cNvPr id="8" name="Round Diagonal Corner Rectangle 7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Can you speak more slowly, please?</a:t>
            </a:r>
          </a:p>
        </p:txBody>
      </p:sp>
      <p:pic>
        <p:nvPicPr>
          <p:cNvPr id="9" name="slide 4.wav">
            <a:hlinkClick r:id="" action="ppaction://media"/>
          </p:cNvPr>
          <p:cNvPicPr>
            <a:picLocks noRot="1" noChangeAspect="1"/>
          </p:cNvPicPr>
          <p:nvPr>
            <a:wavAudioFile r:embed="rId2" name="slide 4.wav"/>
          </p:nvPr>
        </p:nvPicPr>
        <p:blipFill>
          <a:blip r:embed="rId7" cstate="screen"/>
          <a:stretch>
            <a:fillRect/>
          </a:stretch>
        </p:blipFill>
        <p:spPr>
          <a:xfrm>
            <a:off x="8358214" y="6215082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6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000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4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Shop by prakhar.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Rounded Rectangular Callout 3"/>
          <p:cNvSpPr/>
          <p:nvPr/>
        </p:nvSpPr>
        <p:spPr>
          <a:xfrm>
            <a:off x="428596" y="3786190"/>
            <a:ext cx="3286148" cy="1857388"/>
          </a:xfrm>
          <a:prstGeom prst="wedgeRoundRectCallout">
            <a:avLst>
              <a:gd name="adj1" fmla="val -7168"/>
              <a:gd name="adj2" fmla="val -99038"/>
              <a:gd name="adj3" fmla="val 16667"/>
            </a:avLst>
          </a:prstGeom>
          <a:solidFill>
            <a:schemeClr val="accent3">
              <a:lumMod val="75000"/>
            </a:schemeClr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4400" b="1" dirty="0"/>
              <a:t> ¿Cuánto cuesta esto?</a:t>
            </a:r>
            <a:endParaRPr lang="en-GB" sz="4400" dirty="0"/>
          </a:p>
        </p:txBody>
      </p:sp>
      <p:pic>
        <p:nvPicPr>
          <p:cNvPr id="6" name="Picture 5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11" y="0"/>
            <a:ext cx="2431880" cy="3000372"/>
          </a:xfrm>
          <a:prstGeom prst="rect">
            <a:avLst/>
          </a:prstGeom>
        </p:spPr>
      </p:pic>
      <p:pic>
        <p:nvPicPr>
          <p:cNvPr id="7" name="Picture 6" descr="angrypotatohea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" y="0"/>
            <a:ext cx="2428048" cy="2995644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How much does that cost?</a:t>
            </a:r>
          </a:p>
        </p:txBody>
      </p:sp>
      <p:pic>
        <p:nvPicPr>
          <p:cNvPr id="8" name="slide 5.wav">
            <a:hlinkClick r:id="" action="ppaction://media"/>
          </p:cNvPr>
          <p:cNvPicPr>
            <a:picLocks noRot="1" noChangeAspect="1"/>
          </p:cNvPicPr>
          <p:nvPr>
            <a:wavAudioFile r:embed="rId2" name="slide 5.wav"/>
          </p:nvPr>
        </p:nvPicPr>
        <p:blipFill>
          <a:blip r:embed="rId7" cstate="screen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3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33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The city centre of Nyíregyháza by lefthandgergo.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6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500693" y="2938683"/>
            <a:ext cx="2639775" cy="3256866"/>
          </a:xfrm>
          <a:prstGeom prst="rect">
            <a:avLst/>
          </a:prstGeom>
        </p:spPr>
      </p:pic>
      <p:pic>
        <p:nvPicPr>
          <p:cNvPr id="8" name="Picture 7" descr="angrypotatohea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496222" y="2948466"/>
            <a:ext cx="2647678" cy="3266616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Where is the nearest McDonald’s?</a:t>
            </a:r>
          </a:p>
        </p:txBody>
      </p:sp>
      <p:pic>
        <p:nvPicPr>
          <p:cNvPr id="11" name="slide 6.wav">
            <a:hlinkClick r:id="" action="ppaction://media"/>
          </p:cNvPr>
          <p:cNvPicPr>
            <a:picLocks noRot="1" noChangeAspect="1"/>
          </p:cNvPicPr>
          <p:nvPr>
            <a:wavAudioFile r:embed="rId2" name="slide 6.wav"/>
          </p:nvPr>
        </p:nvPicPr>
        <p:blipFill>
          <a:blip r:embed="rId7" cstate="screen"/>
          <a:stretch>
            <a:fillRect/>
          </a:stretch>
        </p:blipFill>
        <p:spPr>
          <a:xfrm>
            <a:off x="8501090" y="6072206"/>
            <a:ext cx="304800" cy="304800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857224" y="4071942"/>
            <a:ext cx="4357718" cy="2286016"/>
          </a:xfrm>
          <a:prstGeom prst="wedgeRoundRectCallout">
            <a:avLst>
              <a:gd name="adj1" fmla="val 70172"/>
              <a:gd name="adj2" fmla="val 10056"/>
              <a:gd name="adj3" fmla="val 16667"/>
            </a:avLst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4400" dirty="0">
                <a:solidFill>
                  <a:schemeClr val="tx1"/>
                </a:solidFill>
              </a:rPr>
              <a:t> </a:t>
            </a:r>
            <a:r>
              <a:rPr lang="es-ES_tradnl" sz="4400" b="1" dirty="0">
                <a:solidFill>
                  <a:schemeClr val="tx1"/>
                </a:solidFill>
              </a:rPr>
              <a:t>¿Dónde está el McDonald's más  cercano?</a:t>
            </a:r>
            <a:endParaRPr lang="en-GB" sz="4400" b="1" dirty="0">
              <a:solidFill>
                <a:schemeClr val="tx1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2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000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3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ity Center by Travel Aficionado.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Rounded Rectangular Callout 3"/>
          <p:cNvSpPr/>
          <p:nvPr/>
        </p:nvSpPr>
        <p:spPr>
          <a:xfrm>
            <a:off x="4357686" y="3429000"/>
            <a:ext cx="4572000" cy="2143140"/>
          </a:xfrm>
          <a:prstGeom prst="wedgeRoundRectCallout">
            <a:avLst>
              <a:gd name="adj1" fmla="val -31748"/>
              <a:gd name="adj2" fmla="val -81943"/>
              <a:gd name="adj3" fmla="val 16667"/>
            </a:avLst>
          </a:prstGeom>
          <a:solidFill>
            <a:schemeClr val="accent2">
              <a:lumMod val="75000"/>
            </a:schemeClr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4400" b="1" dirty="0"/>
              <a:t>¿Podría usar su teléfono, por favor?  </a:t>
            </a:r>
          </a:p>
        </p:txBody>
      </p:sp>
      <p:pic>
        <p:nvPicPr>
          <p:cNvPr id="7" name="Picture 6" descr="angrypotatohea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4186952" y="-329332"/>
            <a:ext cx="2817617" cy="3476281"/>
          </a:xfrm>
          <a:prstGeom prst="rect">
            <a:avLst/>
          </a:prstGeom>
        </p:spPr>
      </p:pic>
      <p:pic>
        <p:nvPicPr>
          <p:cNvPr id="8" name="Picture 7" descr="angrypotatohead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4186954" y="-329324"/>
            <a:ext cx="2817637" cy="3476305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May I use your phone, please?</a:t>
            </a:r>
          </a:p>
        </p:txBody>
      </p:sp>
      <p:pic>
        <p:nvPicPr>
          <p:cNvPr id="10" name="slide 7.wav">
            <a:hlinkClick r:id="" action="ppaction://media"/>
          </p:cNvPr>
          <p:cNvPicPr>
            <a:picLocks noRot="1" noChangeAspect="1"/>
          </p:cNvPicPr>
          <p:nvPr>
            <a:wavAudioFile r:embed="rId2" name="slide 7.wav"/>
          </p:nvPr>
        </p:nvPicPr>
        <p:blipFill>
          <a:blip r:embed="rId8" cstate="screen"/>
          <a:stretch>
            <a:fillRect/>
          </a:stretch>
        </p:blipFill>
        <p:spPr>
          <a:xfrm>
            <a:off x="8358214" y="6215082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0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2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75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NOSH RESTAURANT DALKEY by infomatique.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Rounded Rectangular Callout 1"/>
          <p:cNvSpPr/>
          <p:nvPr/>
        </p:nvSpPr>
        <p:spPr>
          <a:xfrm>
            <a:off x="642910" y="3643314"/>
            <a:ext cx="4000528" cy="2786082"/>
          </a:xfrm>
          <a:prstGeom prst="wedgeRoundRectCallout">
            <a:avLst>
              <a:gd name="adj1" fmla="val 86786"/>
              <a:gd name="adj2" fmla="val 13925"/>
              <a:gd name="adj3" fmla="val 16667"/>
            </a:avLst>
          </a:prstGeom>
          <a:solidFill>
            <a:schemeClr val="accent4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400" b="1" dirty="0"/>
              <a:t>¿Qué lleva este plato exactamente?</a:t>
            </a:r>
          </a:p>
        </p:txBody>
      </p:sp>
      <p:pic>
        <p:nvPicPr>
          <p:cNvPr id="4" name="Picture 3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929322" y="3214685"/>
            <a:ext cx="2489782" cy="3071809"/>
          </a:xfrm>
          <a:prstGeom prst="rect">
            <a:avLst/>
          </a:prstGeom>
        </p:spPr>
      </p:pic>
      <p:pic>
        <p:nvPicPr>
          <p:cNvPr id="5" name="Picture 4" descr="angrypotatohea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929322" y="3214686"/>
            <a:ext cx="2489782" cy="3071809"/>
          </a:xfrm>
          <a:prstGeom prst="rect">
            <a:avLst/>
          </a:prstGeom>
        </p:spPr>
      </p:pic>
      <p:sp>
        <p:nvSpPr>
          <p:cNvPr id="6" name="Round Diagonal Corner Rectangle 5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What exactly does this dish contain?</a:t>
            </a:r>
          </a:p>
        </p:txBody>
      </p:sp>
      <p:pic>
        <p:nvPicPr>
          <p:cNvPr id="7" name="slide 8.wav">
            <a:hlinkClick r:id="" action="ppaction://media"/>
          </p:cNvPr>
          <p:cNvPicPr>
            <a:picLocks noRot="1" noChangeAspect="1"/>
          </p:cNvPicPr>
          <p:nvPr>
            <a:wavAudioFile r:embed="rId2" name="slide 8.wav"/>
          </p:nvPr>
        </p:nvPicPr>
        <p:blipFill>
          <a:blip r:embed="rId7" cstate="screen"/>
          <a:stretch>
            <a:fillRect/>
          </a:stretch>
        </p:blipFill>
        <p:spPr>
          <a:xfrm>
            <a:off x="8572528" y="6215082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3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000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3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eparture lounge,gmar indira gandhi airport,delhi by digeye.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3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357158" y="214290"/>
            <a:ext cx="2643742" cy="3261760"/>
          </a:xfrm>
          <a:prstGeom prst="rect">
            <a:avLst/>
          </a:prstGeom>
        </p:spPr>
      </p:pic>
      <p:pic>
        <p:nvPicPr>
          <p:cNvPr id="5" name="Picture 4" descr="angrypotatohea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357158" y="214290"/>
            <a:ext cx="2643742" cy="3261760"/>
          </a:xfrm>
          <a:prstGeom prst="rect">
            <a:avLst/>
          </a:prstGeom>
        </p:spPr>
      </p:pic>
      <p:sp>
        <p:nvSpPr>
          <p:cNvPr id="6" name="Round Diagonal Corner Rectangle 5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What time does the train/plane/bus leave?</a:t>
            </a:r>
          </a:p>
        </p:txBody>
      </p:sp>
      <p:pic>
        <p:nvPicPr>
          <p:cNvPr id="7" name="slide 9.wav">
            <a:hlinkClick r:id="" action="ppaction://media"/>
          </p:cNvPr>
          <p:cNvPicPr>
            <a:picLocks noRot="1" noChangeAspect="1"/>
          </p:cNvPicPr>
          <p:nvPr>
            <a:wavAudioFile r:embed="rId2" name="slide 9.wav"/>
          </p:nvPr>
        </p:nvPicPr>
        <p:blipFill>
          <a:blip r:embed="rId7" cstate="screen"/>
          <a:stretch>
            <a:fillRect/>
          </a:stretch>
        </p:blipFill>
        <p:spPr>
          <a:xfrm>
            <a:off x="8286776" y="6143644"/>
            <a:ext cx="304800" cy="304800"/>
          </a:xfrm>
          <a:prstGeom prst="rect">
            <a:avLst/>
          </a:prstGeom>
        </p:spPr>
      </p:pic>
      <p:sp>
        <p:nvSpPr>
          <p:cNvPr id="2" name="Rounded Rectangular Callout 1"/>
          <p:cNvSpPr/>
          <p:nvPr/>
        </p:nvSpPr>
        <p:spPr>
          <a:xfrm>
            <a:off x="3571868" y="785794"/>
            <a:ext cx="5357850" cy="2214578"/>
          </a:xfrm>
          <a:prstGeom prst="wedgeRoundRectCallout">
            <a:avLst>
              <a:gd name="adj1" fmla="val -61918"/>
              <a:gd name="adj2" fmla="val -25306"/>
              <a:gd name="adj3" fmla="val 16667"/>
            </a:avLst>
          </a:prstGeom>
          <a:solidFill>
            <a:schemeClr val="accent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4400" b="1" dirty="0"/>
              <a:t>¿A qué hora sale el tren/avión/autobús?</a:t>
            </a:r>
          </a:p>
        </p:txBody>
      </p:sp>
    </p:spTree>
    <p:custDataLst>
      <p:tags r:id="rId1"/>
    </p:custDataLst>
  </p:cSld>
  <p:clrMapOvr>
    <a:masterClrMapping/>
  </p:clrMapOvr>
  <p:transition advClick="0" advTm="1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2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17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7000" fill="hold" nodeType="withEffect">
                                  <p:stCondLst>
                                    <p:cond delay="4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57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8000" fill="hold" nodeType="withEffect">
                                  <p:stCondLst>
                                    <p:cond delay="7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338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F621999BF204C82FA27D426717CB1" ma:contentTypeVersion="3" ma:contentTypeDescription="Create a new document." ma:contentTypeScope="" ma:versionID="69d2dc3c4f26e6432dc20c5a4597dba0">
  <xsd:schema xmlns:xsd="http://www.w3.org/2001/XMLSchema" xmlns:xs="http://www.w3.org/2001/XMLSchema" xmlns:p="http://schemas.microsoft.com/office/2006/metadata/properties" xmlns:ns2="fad29d07-5ec8-44a6-9202-d747414ed3f0" targetNamespace="http://schemas.microsoft.com/office/2006/metadata/properties" ma:root="true" ma:fieldsID="b601945ba7ef1327f4ef3c942cd925ea" ns2:_="">
    <xsd:import namespace="fad29d07-5ec8-44a6-9202-d747414ed3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29d07-5ec8-44a6-9202-d747414ed3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8B5435E-1C12-4FC2-9185-7E0CEAA1D82B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320A092F-850A-417E-9270-0E99FA3DF81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d29d07-5ec8-44a6-9202-d747414ed3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CE8B62A-8280-45FF-B81E-40B64E179C8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361</TotalTime>
  <Words>218</Words>
  <Application>Microsoft Office PowerPoint</Application>
  <PresentationFormat>On-screen Show (4:3)</PresentationFormat>
  <Paragraphs>25</Paragraphs>
  <Slides>13</Slides>
  <Notes>1</Notes>
  <HiddenSlides>0</HiddenSlides>
  <MMClips>14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Join us again!</vt:lpstr>
    </vt:vector>
  </TitlesOfParts>
  <Company>Newcastle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 Survival Phrases</dc:title>
  <dc:creator>David Wilson</dc:creator>
  <cp:lastModifiedBy>Bernardo Carvalho de Mello</cp:lastModifiedBy>
  <cp:revision>80</cp:revision>
  <dcterms:created xsi:type="dcterms:W3CDTF">2009-05-22T12:43:55Z</dcterms:created>
  <dcterms:modified xsi:type="dcterms:W3CDTF">2025-07-22T18:33:30Z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0x01010029BF621999BF204C82FA27D426717CB1</vt:lpwstr>
  </property>
</Properties>
</file>