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274" r:id="rId6"/>
    <p:sldId id="275" r:id="rId7"/>
    <p:sldId id="284" r:id="rId8"/>
    <p:sldId id="259" r:id="rId9"/>
    <p:sldId id="285" r:id="rId10"/>
    <p:sldId id="260" r:id="rId11"/>
    <p:sldId id="280" r:id="rId12"/>
    <p:sldId id="261" r:id="rId13"/>
    <p:sldId id="281" r:id="rId14"/>
    <p:sldId id="262" r:id="rId15"/>
    <p:sldId id="286" r:id="rId16"/>
    <p:sldId id="263" r:id="rId17"/>
    <p:sldId id="282" r:id="rId18"/>
    <p:sldId id="264" r:id="rId19"/>
    <p:sldId id="273" r:id="rId20"/>
    <p:sldId id="265" r:id="rId21"/>
    <p:sldId id="277" r:id="rId22"/>
    <p:sldId id="266" r:id="rId23"/>
    <p:sldId id="278" r:id="rId24"/>
    <p:sldId id="267" r:id="rId25"/>
    <p:sldId id="28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7EF1D-362A-42A2-A57B-92CAA4D7ACF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0FF8B-1965-41B8-A816-10B414CE85D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FB240-AB0A-4840-8AD4-94CC9E51FDD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9.wav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0.wav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1.wav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3.wav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4.wav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5.wav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microsoft.com/office/2007/relationships/media" Target="../media/media2.wav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audio" Target="../media/media1.wav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microsoft.com/office/2007/relationships/media" Target="../media/media1.wav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audio" Target="../media/media2.wav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5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Handy numbers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GB" dirty="0"/>
              <a:t>With the Angry Toaster-Brow and </a:t>
            </a:r>
          </a:p>
          <a:p>
            <a:pPr lvl="0"/>
            <a:r>
              <a:rPr lang="en-GB" dirty="0"/>
              <a:t>Mr. Angry Cloud-ghost</a:t>
            </a:r>
          </a:p>
          <a:p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is this?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142976" y="2285992"/>
            <a:ext cx="3143272" cy="1714512"/>
          </a:xfrm>
          <a:prstGeom prst="wedgeRoundRectCallout">
            <a:avLst>
              <a:gd name="adj1" fmla="val 58560"/>
              <a:gd name="adj2" fmla="val 7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-1011648" y="1011625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-1011648" y="1011593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57620" y="3857628"/>
            <a:ext cx="4714908" cy="2214578"/>
          </a:xfrm>
          <a:prstGeom prst="wedgeRoundRectCallout">
            <a:avLst>
              <a:gd name="adj1" fmla="val -91980"/>
              <a:gd name="adj2" fmla="val 1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Son </a:t>
            </a:r>
            <a:r>
              <a:rPr lang="en-GB" sz="4000" b="1" dirty="0" err="1">
                <a:solidFill>
                  <a:schemeClr val="tx1"/>
                </a:solidFill>
              </a:rPr>
              <a:t>cincuenta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libras</a:t>
            </a:r>
            <a:r>
              <a:rPr lang="en-GB" sz="4000" b="1" dirty="0">
                <a:solidFill>
                  <a:schemeClr val="tx1"/>
                </a:solidFill>
              </a:rPr>
              <a:t> con </a:t>
            </a:r>
            <a:r>
              <a:rPr lang="en-GB" sz="4000" b="1" dirty="0" err="1">
                <a:solidFill>
                  <a:schemeClr val="tx1"/>
                </a:solidFill>
              </a:rPr>
              <a:t>noventa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nueve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That costs £50.99</a:t>
            </a:r>
          </a:p>
        </p:txBody>
      </p:sp>
      <p:pic>
        <p:nvPicPr>
          <p:cNvPr id="10" name="slide 9.wav">
            <a:hlinkClick r:id="" action="ppaction://media"/>
          </p:cNvPr>
          <p:cNvPicPr>
            <a:picLocks noRot="1" noChangeAspect="1"/>
          </p:cNvPicPr>
          <p:nvPr>
            <a:wavAudioFile r:embed="rId2" name="slide 9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500042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is this?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142976" y="2285992"/>
            <a:ext cx="3143272" cy="1714512"/>
          </a:xfrm>
          <a:prstGeom prst="wedgeRoundRectCallout">
            <a:avLst>
              <a:gd name="adj1" fmla="val 58560"/>
              <a:gd name="adj2" fmla="val 7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41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4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71472" y="2000240"/>
            <a:ext cx="3786182" cy="1714512"/>
          </a:xfrm>
          <a:prstGeom prst="wedgeRoundRectCallout">
            <a:avLst>
              <a:gd name="adj1" fmla="val 41091"/>
              <a:gd name="adj2" fmla="val 171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Son dos </a:t>
            </a:r>
            <a:r>
              <a:rPr lang="en-GB" sz="4000" b="1" dirty="0" err="1">
                <a:solidFill>
                  <a:schemeClr val="tx1"/>
                </a:solidFill>
              </a:rPr>
              <a:t>euros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éste</a:t>
            </a:r>
            <a:r>
              <a:rPr lang="en-GB" sz="4000" b="1" dirty="0">
                <a:solidFill>
                  <a:schemeClr val="tx1"/>
                </a:solidFill>
              </a:rPr>
              <a:t> son </a:t>
            </a:r>
            <a:r>
              <a:rPr lang="en-GB" sz="4000" b="1" dirty="0" err="1">
                <a:solidFill>
                  <a:schemeClr val="tx1"/>
                </a:solidFill>
              </a:rPr>
              <a:t>diez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euros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€2, this one is €10.</a:t>
            </a:r>
          </a:p>
        </p:txBody>
      </p:sp>
      <p:pic>
        <p:nvPicPr>
          <p:cNvPr id="9" name="slide 10.wav">
            <a:hlinkClick r:id="" action="ppaction://media"/>
          </p:cNvPr>
          <p:cNvPicPr>
            <a:picLocks noRot="1" noChangeAspect="1"/>
          </p:cNvPicPr>
          <p:nvPr>
            <a:wavAudioFile r:embed="rId2" name="slide 10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is this?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142976" y="2285992"/>
            <a:ext cx="3143272" cy="1714512"/>
          </a:xfrm>
          <a:prstGeom prst="wedgeRoundRectCallout">
            <a:avLst>
              <a:gd name="adj1" fmla="val 58560"/>
              <a:gd name="adj2" fmla="val 7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B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1643042" y="237291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1643042" y="237290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214414" y="3714752"/>
            <a:ext cx="4857784" cy="1643074"/>
          </a:xfrm>
          <a:prstGeom prst="wedgeRoundRectCallout">
            <a:avLst>
              <a:gd name="adj1" fmla="val 32737"/>
              <a:gd name="adj2" fmla="val -111534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Dieciséis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euros</a:t>
            </a:r>
            <a:r>
              <a:rPr lang="en-GB" sz="4000" b="1" dirty="0">
                <a:solidFill>
                  <a:schemeClr val="tx1"/>
                </a:solidFill>
              </a:rPr>
              <a:t> con </a:t>
            </a:r>
            <a:r>
              <a:rPr lang="en-GB" sz="4000" b="1" dirty="0" err="1">
                <a:solidFill>
                  <a:schemeClr val="tx1"/>
                </a:solidFill>
              </a:rPr>
              <a:t>cincuenta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seis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€16.56</a:t>
            </a:r>
          </a:p>
        </p:txBody>
      </p:sp>
      <p:pic>
        <p:nvPicPr>
          <p:cNvPr id="9" name="slide 11.wav">
            <a:hlinkClick r:id="" action="ppaction://media"/>
          </p:cNvPr>
          <p:cNvPicPr>
            <a:picLocks noRot="1" noChangeAspect="1"/>
          </p:cNvPicPr>
          <p:nvPr>
            <a:wavAudioFile r:embed="rId2" name="slide 11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285728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285852" y="2285992"/>
            <a:ext cx="3143272" cy="1714512"/>
          </a:xfrm>
          <a:prstGeom prst="wedgeRoundRectCallout">
            <a:avLst>
              <a:gd name="adj1" fmla="val 58560"/>
              <a:gd name="adj2" fmla="val 7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años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4075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09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08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643174" y="1500174"/>
            <a:ext cx="3571900" cy="142876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Tengo</a:t>
            </a:r>
            <a:r>
              <a:rPr lang="en-GB" sz="4000" b="1" dirty="0">
                <a:solidFill>
                  <a:schemeClr val="tx1"/>
                </a:solidFill>
              </a:rPr>
              <a:t> quince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fifteen.</a:t>
            </a:r>
          </a:p>
        </p:txBody>
      </p:sp>
      <p:pic>
        <p:nvPicPr>
          <p:cNvPr id="9" name="slide 13.wav">
            <a:hlinkClick r:id="" action="ppaction://media"/>
          </p:cNvPr>
          <p:cNvPicPr>
            <a:picLocks noRot="1" noChangeAspect="1"/>
          </p:cNvPicPr>
          <p:nvPr>
            <a:wavAudioFile r:embed="rId2" name="slide 13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428604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285852" y="2285992"/>
            <a:ext cx="3143272" cy="1714512"/>
          </a:xfrm>
          <a:prstGeom prst="wedgeRoundRectCallout">
            <a:avLst>
              <a:gd name="adj1" fmla="val 58560"/>
              <a:gd name="adj2" fmla="val 7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años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7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643174" y="1500174"/>
            <a:ext cx="3571900" cy="142876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Tengo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veintitrés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twenty three.</a:t>
            </a:r>
          </a:p>
        </p:txBody>
      </p:sp>
      <p:pic>
        <p:nvPicPr>
          <p:cNvPr id="9" name="slide 14.wav">
            <a:hlinkClick r:id="" action="ppaction://media"/>
          </p:cNvPr>
          <p:cNvPicPr>
            <a:picLocks noRot="1" noChangeAspect="1"/>
          </p:cNvPicPr>
          <p:nvPr>
            <a:wavAudioFile r:embed="rId2" name="slide 14.wav"/>
          </p:nvPr>
        </p:nvPicPr>
        <p:blipFill>
          <a:blip r:embed="rId6" cstate="screen"/>
          <a:stretch>
            <a:fillRect/>
          </a:stretch>
        </p:blipFill>
        <p:spPr>
          <a:xfrm>
            <a:off x="8143900" y="428604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28596" y="500066"/>
            <a:ext cx="7000924" cy="2928934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all, I am Angry Toaster-Brow. Numbers make me angry, but let’s try and understand them anyway!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9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285852" y="2285992"/>
            <a:ext cx="3143272" cy="1714512"/>
          </a:xfrm>
          <a:prstGeom prst="wedgeRoundRectCallout">
            <a:avLst>
              <a:gd name="adj1" fmla="val 58560"/>
              <a:gd name="adj2" fmla="val 7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años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357554" y="1357298"/>
            <a:ext cx="5000660" cy="1500198"/>
          </a:xfrm>
          <a:prstGeom prst="wedgeRoundRectCallout">
            <a:avLst>
              <a:gd name="adj1" fmla="val 2352"/>
              <a:gd name="adj2" fmla="val 181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Tengo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ciento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doce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años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one hundred and twelve years old.</a:t>
            </a:r>
          </a:p>
        </p:txBody>
      </p:sp>
      <p:pic>
        <p:nvPicPr>
          <p:cNvPr id="9" name="slide 15.wav">
            <a:hlinkClick r:id="" action="ppaction://media"/>
          </p:cNvPr>
          <p:cNvPicPr>
            <a:picLocks noRot="1" noChangeAspect="1"/>
          </p:cNvPicPr>
          <p:nvPr>
            <a:wavAudioFile r:embed="rId2" name="slide 1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500042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ooky, Flying Space-Cat by Gail 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282" y="285728"/>
            <a:ext cx="4089672" cy="3299943"/>
          </a:xfrm>
          <a:prstGeom prst="rect">
            <a:avLst/>
          </a:prstGeom>
        </p:spPr>
      </p:pic>
      <p:pic>
        <p:nvPicPr>
          <p:cNvPr id="6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5" cstate="screen"/>
          <a:stretch>
            <a:fillRect/>
          </a:stretch>
        </p:blipFill>
        <p:spPr>
          <a:xfrm>
            <a:off x="8215338" y="714356"/>
            <a:ext cx="304800" cy="304800"/>
          </a:xfrm>
          <a:prstGeom prst="rect">
            <a:avLst/>
          </a:prstGeom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282" y="286220"/>
            <a:ext cx="4071966" cy="328565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1438" y="4357694"/>
            <a:ext cx="8858280" cy="2428868"/>
          </a:xfrm>
          <a:prstGeom prst="wedgeRoundRectCallout">
            <a:avLst>
              <a:gd name="adj1" fmla="val -23284"/>
              <a:gd name="adj2" fmla="val -1277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the angry Ghost-cloud, and I have questions, many questions about numbers. My friend the Angry Toaster-Brow will give me the answers I seek.</a:t>
            </a:r>
          </a:p>
        </p:txBody>
      </p:sp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3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6000" fill="hold" nodeType="withEffect">
                                  <p:stCondLst>
                                    <p:cond delay="1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8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8000" fill="hold" nodeType="withEffect">
                                  <p:stCondLst>
                                    <p:cond delay="1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1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is it?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screen"/>
          <a:stretch>
            <a:fillRect/>
          </a:stretch>
        </p:blipFill>
        <p:spPr>
          <a:xfrm>
            <a:off x="8143900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357158" y="2857496"/>
            <a:ext cx="3714776" cy="1143008"/>
          </a:xfrm>
          <a:prstGeom prst="wedgeRoundRectCallout">
            <a:avLst>
              <a:gd name="adj1" fmla="val 51893"/>
              <a:gd name="adj2" fmla="val 736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9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41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4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28596" y="1857364"/>
            <a:ext cx="2500330" cy="2000264"/>
          </a:xfrm>
          <a:prstGeom prst="wedgeRoundRectCallout">
            <a:avLst>
              <a:gd name="adj1" fmla="val 100772"/>
              <a:gd name="adj2" fmla="val 14243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Son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nueve</a:t>
            </a:r>
            <a:r>
              <a:rPr lang="en-GB" sz="4000" b="1" dirty="0">
                <a:solidFill>
                  <a:schemeClr val="tx1"/>
                </a:solidFill>
              </a:rPr>
              <a:t> y media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half nine.</a:t>
            </a:r>
          </a:p>
        </p:txBody>
      </p:sp>
      <p:pic>
        <p:nvPicPr>
          <p:cNvPr id="9" name="slide 5.wav">
            <a:hlinkClick r:id="" action="ppaction://media"/>
          </p:cNvPr>
          <p:cNvPicPr>
            <a:picLocks noRot="1" noChangeAspect="1"/>
          </p:cNvPicPr>
          <p:nvPr>
            <a:wavAudioFile r:embed="rId2" name="slide 5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428604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is it?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screen"/>
          <a:stretch>
            <a:fillRect/>
          </a:stretch>
        </p:blipFill>
        <p:spPr>
          <a:xfrm>
            <a:off x="8143900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357158" y="2857496"/>
            <a:ext cx="3714776" cy="1143008"/>
          </a:xfrm>
          <a:prstGeom prst="wedgeRoundRectCallout">
            <a:avLst>
              <a:gd name="adj1" fmla="val 51893"/>
              <a:gd name="adj2" fmla="val 736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33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14282" y="1214422"/>
            <a:ext cx="3571900" cy="2286016"/>
          </a:xfrm>
          <a:prstGeom prst="wedgeRoundRectCallout">
            <a:avLst>
              <a:gd name="adj1" fmla="val 31985"/>
              <a:gd name="adj2" fmla="val 8779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¡¡¡Son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tres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veinte</a:t>
            </a:r>
            <a:r>
              <a:rPr lang="en-GB" sz="4000" b="1" dirty="0">
                <a:solidFill>
                  <a:schemeClr val="tx1"/>
                </a:solidFill>
              </a:rPr>
              <a:t> de la </a:t>
            </a:r>
            <a:r>
              <a:rPr lang="en-GB" sz="4000" b="1" dirty="0" err="1">
                <a:solidFill>
                  <a:schemeClr val="tx1"/>
                </a:solidFill>
              </a:rPr>
              <a:t>mañana</a:t>
            </a:r>
            <a:r>
              <a:rPr lang="en-GB" sz="4000" b="1" dirty="0">
                <a:solidFill>
                  <a:schemeClr val="tx1"/>
                </a:solidFill>
              </a:rPr>
              <a:t>!!!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20 past three in the morning!!!</a:t>
            </a:r>
          </a:p>
        </p:txBody>
      </p:sp>
      <p:pic>
        <p:nvPicPr>
          <p:cNvPr id="9" name="slide 6.wav">
            <a:hlinkClick r:id="" action="ppaction://media"/>
          </p:cNvPr>
          <p:cNvPicPr>
            <a:picLocks noRot="1" noChangeAspect="1"/>
          </p:cNvPicPr>
          <p:nvPr>
            <a:wavAudioFile r:embed="rId2" name="slide 6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428604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9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is it?</a:t>
            </a: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screen"/>
          <a:stretch>
            <a:fillRect/>
          </a:stretch>
        </p:blipFill>
        <p:spPr>
          <a:xfrm>
            <a:off x="8143900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357158" y="2857496"/>
            <a:ext cx="3714776" cy="1143008"/>
          </a:xfrm>
          <a:prstGeom prst="wedgeRoundRectCallout">
            <a:avLst>
              <a:gd name="adj1" fmla="val 51893"/>
              <a:gd name="adj2" fmla="val 736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4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714645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714644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214942" y="1357298"/>
            <a:ext cx="3643306" cy="1928826"/>
          </a:xfrm>
          <a:prstGeom prst="wedgeRoundRectCallout">
            <a:avLst>
              <a:gd name="adj1" fmla="val 1940"/>
              <a:gd name="adj2" fmla="val 97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Faltan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cinco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minutos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ir</a:t>
            </a:r>
            <a:r>
              <a:rPr lang="en-GB" sz="4000" b="1" dirty="0">
                <a:solidFill>
                  <a:schemeClr val="tx1"/>
                </a:solidFill>
              </a:rPr>
              <a:t> a casa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five minutes to home time.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Rot="1" noChangeAspect="1"/>
          </p:cNvPicPr>
          <p:nvPr>
            <a:wavAudioFile r:embed="rId2" name="slide 7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ECD3B3-F3ED-455C-87EA-90AFA6C52F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3E565A-879B-4FA6-8DDC-66223BD785E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917C130-B389-4B4D-B6B3-DA5EFE83CE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</TotalTime>
  <Words>258</Words>
  <Application>Microsoft Office PowerPoint</Application>
  <PresentationFormat>On-screen Show (4:3)</PresentationFormat>
  <Paragraphs>42</Paragraphs>
  <Slides>22</Slides>
  <Notes>0</Notes>
  <HiddenSlides>0</HiddenSlides>
  <MMClips>23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Handy numbers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numbers 1 - 10</dc:title>
  <dc:creator>David Wilson</dc:creator>
  <cp:lastModifiedBy>Bernardo Carvalho de Mello</cp:lastModifiedBy>
  <cp:revision>39</cp:revision>
  <dcterms:created xsi:type="dcterms:W3CDTF">2009-06-04T14:57:14Z</dcterms:created>
  <dcterms:modified xsi:type="dcterms:W3CDTF">2025-07-22T18:35:04Z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