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66" r:id="rId5"/>
    <p:sldId id="279" r:id="rId6"/>
    <p:sldId id="280" r:id="rId7"/>
    <p:sldId id="287" r:id="rId8"/>
    <p:sldId id="285" r:id="rId9"/>
    <p:sldId id="288" r:id="rId10"/>
    <p:sldId id="286" r:id="rId11"/>
    <p:sldId id="289" r:id="rId12"/>
    <p:sldId id="284" r:id="rId13"/>
    <p:sldId id="290" r:id="rId14"/>
    <p:sldId id="282" r:id="rId15"/>
    <p:sldId id="291" r:id="rId16"/>
    <p:sldId id="283" r:id="rId17"/>
    <p:sldId id="292" r:id="rId18"/>
    <p:sldId id="281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584D4-3D88-415A-B266-A0F78B13934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6B9B1-6FB1-4F42-88CA-D5963F9D82C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36219-D459-4181-BE7E-E88E3EFF7C6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518E8-671F-4039-9D85-17B7842C547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microsoft.com/office/2007/relationships/media" Target="../media/media2.wav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microsoft.com/office/2007/relationships/hdphoto" Target="../media/hdphoto1.wdp"/><Relationship Id="rId2" Type="http://schemas.openxmlformats.org/officeDocument/2006/relationships/audio" Target="../media/media1.wav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audio" Target="../media/media2.wav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b="1" dirty="0"/>
              <a:t>Handy Questions 1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What Is Your Name?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/>
          <a:lstStyle/>
          <a:p>
            <a:r>
              <a:rPr lang="en-GB" dirty="0"/>
              <a:t>With the Unusual Mike </a:t>
            </a:r>
            <a:r>
              <a:rPr lang="en-GB" dirty="0" err="1"/>
              <a:t>Rophone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ltic Sea by robert.molinarius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3714744" y="928670"/>
            <a:ext cx="5072098" cy="1785950"/>
          </a:xfrm>
          <a:prstGeom prst="wedgeRoundRectCallout">
            <a:avLst>
              <a:gd name="adj1" fmla="val -26193"/>
              <a:gd name="adj2" fmla="val 95346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Hola, me </a:t>
            </a:r>
            <a:r>
              <a:rPr lang="en-GB" sz="4000" b="1" dirty="0" err="1">
                <a:solidFill>
                  <a:schemeClr val="tx1"/>
                </a:solidFill>
              </a:rPr>
              <a:t>llamo</a:t>
            </a:r>
            <a:r>
              <a:rPr lang="en-GB" sz="4000" b="1">
                <a:solidFill>
                  <a:schemeClr val="tx1"/>
                </a:solidFill>
              </a:rPr>
              <a:t> Mr. </a:t>
            </a:r>
            <a:r>
              <a:rPr lang="en-GB" sz="4000" b="1" dirty="0">
                <a:solidFill>
                  <a:schemeClr val="tx1"/>
                </a:solidFill>
              </a:rPr>
              <a:t>Angry Toaster-Brow.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Hello. My name is Mr Angry Toaster-Brow.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643314"/>
            <a:ext cx="3250087" cy="2159824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643314"/>
            <a:ext cx="3250087" cy="2159824"/>
          </a:xfrm>
          <a:prstGeom prst="rect">
            <a:avLst/>
          </a:prstGeom>
        </p:spPr>
      </p:pic>
      <p:pic>
        <p:nvPicPr>
          <p:cNvPr id="11" name="toasterslide2.wav">
            <a:hlinkClick r:id="" action="ppaction://media"/>
          </p:cNvPr>
          <p:cNvPicPr>
            <a:picLocks noRot="1" noChangeAspect="1"/>
          </p:cNvPicPr>
          <p:nvPr>
            <a:wavAudioFile r:embed="rId1" name="toasterslide2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455376" cy="1203046"/>
          </a:xfrm>
          <a:prstGeom prst="wedgeRoundRectCallout">
            <a:avLst>
              <a:gd name="adj1" fmla="val -74951"/>
              <a:gd name="adj2" fmla="val 10991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Perdona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Cómo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llamas?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questions slide03.wav">
            <a:hlinkClick r:id="" action="ppaction://media"/>
          </p:cNvPr>
          <p:cNvPicPr>
            <a:picLocks noRot="1" noChangeAspect="1"/>
          </p:cNvPicPr>
          <p:nvPr>
            <a:wavAudioFile r:embed="rId1" name="questions slid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Wolf on a stick by Miguel Ariel Contreras Drake-McLaughlin."/>
          <p:cNvPicPr>
            <a:picLocks noChangeAspect="1" noChangeArrowheads="1"/>
          </p:cNvPicPr>
          <p:nvPr/>
        </p:nvPicPr>
        <p:blipFill>
          <a:blip r:embed="rId4" cstate="print"/>
          <a:srcRect r="114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0407" y="642918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5720" y="642918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929063" y="3143250"/>
            <a:ext cx="4714875" cy="2286000"/>
          </a:xfrm>
          <a:prstGeom prst="wedgeRoundRectCallout">
            <a:avLst>
              <a:gd name="adj1" fmla="val -74571"/>
              <a:gd name="adj2" fmla="val -25833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Hola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, me </a:t>
            </a:r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llamo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  Confused and Angry Wolfman.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400" b="1" dirty="0">
                <a:solidFill>
                  <a:schemeClr val="tx1"/>
                </a:solidFill>
              </a:rPr>
              <a:t>Hello, my name is Confused and Angry </a:t>
            </a:r>
            <a:r>
              <a:rPr lang="en-GB" sz="3400" b="1" dirty="0" err="1">
                <a:solidFill>
                  <a:schemeClr val="tx1"/>
                </a:solidFill>
              </a:rPr>
              <a:t>Wolfman</a:t>
            </a:r>
            <a:r>
              <a:rPr lang="en-GB" sz="34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TheAngryFamilywolfman slice02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455376" cy="1203046"/>
          </a:xfrm>
          <a:prstGeom prst="wedgeRoundRectCallout">
            <a:avLst>
              <a:gd name="adj1" fmla="val -74951"/>
              <a:gd name="adj2" fmla="val 10991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Perdona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Cómo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llamas?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questions slide03.wav">
            <a:hlinkClick r:id="" action="ppaction://media"/>
          </p:cNvPr>
          <p:cNvPicPr>
            <a:picLocks noRot="1" noChangeAspect="1"/>
          </p:cNvPicPr>
          <p:nvPr>
            <a:wavAudioFile r:embed="rId1" name="questions slid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://farm1.static.flickr.com/54/131303793_fd50e60873_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6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05125" y="0"/>
            <a:ext cx="62388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05125" y="0"/>
            <a:ext cx="62388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14282" y="3857625"/>
            <a:ext cx="4500593" cy="1785938"/>
          </a:xfrm>
          <a:prstGeom prst="wedgeRoundRectCallout">
            <a:avLst>
              <a:gd name="adj1" fmla="val 49065"/>
              <a:gd name="adj2" fmla="val -77500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0D0D0D"/>
                </a:solidFill>
              </a:rPr>
              <a:t>Hola, me  llamo Angry Cloud-Ghost.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Hello, my name is The Angry Cloud-Ghost.</a:t>
            </a:r>
          </a:p>
        </p:txBody>
      </p:sp>
      <p:pic>
        <p:nvPicPr>
          <p:cNvPr id="10" name="GhostcloudSlide2.wav">
            <a:hlinkClick r:id="" action="ppaction://media"/>
          </p:cNvPr>
          <p:cNvPicPr>
            <a:picLocks noRot="1" noChangeAspect="1"/>
          </p:cNvPicPr>
          <p:nvPr>
            <a:wavAudioFile r:embed="rId1" name="GhostcloudSlide2.wav"/>
          </p:nvPr>
        </p:nvPicPr>
        <p:blipFill>
          <a:blip r:embed="rId6" cstate="screen"/>
          <a:stretch>
            <a:fillRect/>
          </a:stretch>
        </p:blipFill>
        <p:spPr>
          <a:xfrm>
            <a:off x="814390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14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500298" y="3500438"/>
            <a:ext cx="6320174" cy="2808882"/>
          </a:xfrm>
          <a:prstGeom prst="wedgeRoundRectCallout">
            <a:avLst>
              <a:gd name="adj1" fmla="val -54830"/>
              <a:gd name="adj2" fmla="val -68089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Mmmm</a:t>
            </a:r>
            <a:r>
              <a:rPr lang="en-GB" sz="4000" b="1" dirty="0">
                <a:solidFill>
                  <a:schemeClr val="tx1"/>
                </a:solidFill>
              </a:rPr>
              <a:t>. I’m sure I had another question. But, I’ve forgotten it. Well it was nice speaking to you. Goodbye.</a:t>
            </a:r>
          </a:p>
        </p:txBody>
      </p:sp>
      <p:pic>
        <p:nvPicPr>
          <p:cNvPr id="6" name="questions slide04.wav">
            <a:hlinkClick r:id="" action="ppaction://media"/>
          </p:cNvPr>
          <p:cNvPicPr>
            <a:picLocks noRot="1" noChangeAspect="1"/>
          </p:cNvPicPr>
          <p:nvPr>
            <a:wavAudioFile r:embed="rId1" name="questions slide0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2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8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832BBC6-EC63-A245-F05B-072A6C6A46C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DF54740-9EA4-4822-52A6-825459D4B6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357422" y="4071942"/>
            <a:ext cx="6535058" cy="2309386"/>
          </a:xfrm>
          <a:prstGeom prst="wedgeRoundRectCallout">
            <a:avLst>
              <a:gd name="adj1" fmla="val -53669"/>
              <a:gd name="adj2" fmla="val -9349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Hello. My name is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. I like to ask questions, and so do you. </a:t>
            </a:r>
            <a:r>
              <a:rPr lang="en-GB" sz="4000" b="1" dirty="0" err="1">
                <a:solidFill>
                  <a:schemeClr val="tx1"/>
                </a:solidFill>
              </a:rPr>
              <a:t>Hahahahahaha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questions slide02.wav">
            <a:hlinkClick r:id="" action="ppaction://media"/>
          </p:cNvPr>
          <p:cNvPicPr>
            <a:picLocks noRot="1" noChangeAspect="1"/>
          </p:cNvPicPr>
          <p:nvPr>
            <a:wavAudioFile r:embed="rId1" name="questions slide0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8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7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8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455376" cy="1203046"/>
          </a:xfrm>
          <a:prstGeom prst="wedgeRoundRectCallout">
            <a:avLst>
              <a:gd name="adj1" fmla="val -74951"/>
              <a:gd name="adj2" fmla="val 10991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Perdona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Cómo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llamas?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questions slide03.wav">
            <a:hlinkClick r:id="" action="ppaction://media"/>
          </p:cNvPr>
          <p:cNvPicPr>
            <a:picLocks noRot="1" noChangeAspect="1"/>
          </p:cNvPicPr>
          <p:nvPr>
            <a:wavAudioFile r:embed="rId1" name="questions slid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vetashka cave by Plamen Stoev."/>
          <p:cNvPicPr>
            <a:picLocks noChangeAspect="1" noChangeArrowheads="1"/>
          </p:cNvPicPr>
          <p:nvPr/>
        </p:nvPicPr>
        <p:blipFill>
          <a:blip r:embed="rId3" cstate="screen"/>
          <a:srcRect r="29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Hello, my name is Angry Potato-Head.</a:t>
            </a:r>
          </a:p>
        </p:txBody>
      </p:sp>
      <p:pic>
        <p:nvPicPr>
          <p:cNvPr id="10" name="PotatoSlide2.wav">
            <a:hlinkClick r:id="" action="ppaction://media"/>
          </p:cNvPr>
          <p:cNvPicPr>
            <a:picLocks noRot="1" noChangeAspect="1"/>
          </p:cNvPicPr>
          <p:nvPr>
            <a:wavAudioFile r:embed="rId1" name="PotatoSlide2.wav"/>
          </p:nvPr>
        </p:nvPicPr>
        <p:blipFill>
          <a:blip r:embed="rId4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183" y="285728"/>
            <a:ext cx="4171701" cy="5146904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85728"/>
            <a:ext cx="4168952" cy="514351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929058" y="4214818"/>
            <a:ext cx="4714908" cy="1428760"/>
          </a:xfrm>
          <a:prstGeom prst="wedgeRoundRectCallout">
            <a:avLst>
              <a:gd name="adj1" fmla="val -51540"/>
              <a:gd name="adj2" fmla="val -7542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Hola, 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llamo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Angry Potato-Head. 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9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455376" cy="1203046"/>
          </a:xfrm>
          <a:prstGeom prst="wedgeRoundRectCallout">
            <a:avLst>
              <a:gd name="adj1" fmla="val -74951"/>
              <a:gd name="adj2" fmla="val 10991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Perdona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Cómo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llamas?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questions slide03.wav">
            <a:hlinkClick r:id="" action="ppaction://media"/>
          </p:cNvPr>
          <p:cNvPicPr>
            <a:picLocks noRot="1" noChangeAspect="1"/>
          </p:cNvPicPr>
          <p:nvPr>
            <a:wavAudioFile r:embed="rId1" name="questions slid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3643312" y="1000125"/>
            <a:ext cx="3714769" cy="2571751"/>
          </a:xfrm>
          <a:prstGeom prst="wedgeRoundRectCallout">
            <a:avLst>
              <a:gd name="adj1" fmla="val -55865"/>
              <a:gd name="adj2" fmla="val 83676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E1C11"/>
                </a:solidFill>
              </a:rPr>
              <a:t>Hola. Me llamo Mildly-Angry Carrot-Face.</a:t>
            </a:r>
          </a:p>
        </p:txBody>
      </p:sp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1142984"/>
            <a:ext cx="2754349" cy="5715016"/>
          </a:xfrm>
          <a:prstGeom prst="rect">
            <a:avLst/>
          </a:prstGeom>
        </p:spPr>
      </p:pic>
      <p:pic>
        <p:nvPicPr>
          <p:cNvPr id="14338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00100" y="1152549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Hello. My name is Mrs Mildly-Angry Carrot-Face.</a:t>
            </a:r>
          </a:p>
        </p:txBody>
      </p:sp>
      <p:pic>
        <p:nvPicPr>
          <p:cNvPr id="9" name="TheAngryFamilycarrot slice02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9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455376" cy="1203046"/>
          </a:xfrm>
          <a:prstGeom prst="wedgeRoundRectCallout">
            <a:avLst>
              <a:gd name="adj1" fmla="val -74951"/>
              <a:gd name="adj2" fmla="val 10991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Perdona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Cómo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llamas?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questions slide03.wav">
            <a:hlinkClick r:id="" action="ppaction://media"/>
          </p:cNvPr>
          <p:cNvPicPr>
            <a:picLocks noRot="1" noChangeAspect="1"/>
          </p:cNvPicPr>
          <p:nvPr>
            <a:wavAudioFile r:embed="rId1" name="questions slid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veyard, Hawes by lisabatty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285992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285992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786314" y="1857364"/>
            <a:ext cx="3857652" cy="2714644"/>
          </a:xfrm>
          <a:prstGeom prst="wedgeRoundRectCallout">
            <a:avLst>
              <a:gd name="adj1" fmla="val -69955"/>
              <a:gd name="adj2" fmla="val 38056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/>
              <a:t>Hola</a:t>
            </a:r>
            <a:r>
              <a:rPr lang="en-GB" sz="3600" b="1" dirty="0"/>
              <a:t>. Me </a:t>
            </a:r>
            <a:r>
              <a:rPr lang="en-GB" sz="3600" b="1" dirty="0" err="1"/>
              <a:t>llamo</a:t>
            </a:r>
            <a:r>
              <a:rPr lang="en-GB" sz="3600" b="1" dirty="0"/>
              <a:t> Miss Remotely Angry Lightening Bulb.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tx1"/>
                </a:solidFill>
              </a:rPr>
              <a:t>Hello. My name is Miss Remotely Angry Lightening Bulb.</a:t>
            </a:r>
          </a:p>
        </p:txBody>
      </p:sp>
      <p:pic>
        <p:nvPicPr>
          <p:cNvPr id="9" name="TheAngryFamilyBulb slide02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1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455376" cy="1203046"/>
          </a:xfrm>
          <a:prstGeom prst="wedgeRoundRectCallout">
            <a:avLst>
              <a:gd name="adj1" fmla="val -74951"/>
              <a:gd name="adj2" fmla="val 109911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Perdona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Cómo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llamas?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me. What is your name?</a:t>
            </a:r>
          </a:p>
        </p:txBody>
      </p:sp>
      <p:pic>
        <p:nvPicPr>
          <p:cNvPr id="7" name="questions slide03.wav">
            <a:hlinkClick r:id="" action="ppaction://media"/>
          </p:cNvPr>
          <p:cNvPicPr>
            <a:picLocks noRot="1" noChangeAspect="1"/>
          </p:cNvPicPr>
          <p:nvPr>
            <a:wavAudioFile r:embed="rId1" name="questions slid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919E16-3C8E-4BAC-B72D-59C0CB91BE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27FCD3-4C7D-474B-86EC-2F3BACC75FA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B725336-3DEF-41F8-BFBB-CC38008BA5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266</Words>
  <Application>Microsoft Office PowerPoint</Application>
  <PresentationFormat>On-screen Show (4:3)</PresentationFormat>
  <Paragraphs>32</Paragraphs>
  <Slides>16</Slides>
  <Notes>3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Questions 1 - What Is Your Name?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Phrases</dc:title>
  <dc:creator>Katharina Teucher</dc:creator>
  <cp:lastModifiedBy>Bernardo Carvalho de Mello</cp:lastModifiedBy>
  <cp:revision>21</cp:revision>
  <dcterms:created xsi:type="dcterms:W3CDTF">2010-02-10T17:09:50Z</dcterms:created>
  <dcterms:modified xsi:type="dcterms:W3CDTF">2025-07-22T18:33:08Z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