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media/media1.wav" ContentType="audio/x-wav"/>
  <Override PartName="/ppt/media/media2.wav" ContentType="audio/x-wav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1"/>
  </p:notesMasterIdLst>
  <p:sldIdLst>
    <p:sldId id="256" r:id="rId5"/>
    <p:sldId id="277" r:id="rId6"/>
    <p:sldId id="278" r:id="rId7"/>
    <p:sldId id="285" r:id="rId8"/>
    <p:sldId id="284" r:id="rId9"/>
    <p:sldId id="286" r:id="rId10"/>
    <p:sldId id="282" r:id="rId11"/>
    <p:sldId id="287" r:id="rId12"/>
    <p:sldId id="280" r:id="rId13"/>
    <p:sldId id="288" r:id="rId14"/>
    <p:sldId id="283" r:id="rId15"/>
    <p:sldId id="289" r:id="rId16"/>
    <p:sldId id="281" r:id="rId17"/>
    <p:sldId id="290" r:id="rId18"/>
    <p:sldId id="279" r:id="rId19"/>
    <p:sldId id="268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26"/>
  </p:normalViewPr>
  <p:slideViewPr>
    <p:cSldViewPr>
      <p:cViewPr varScale="1">
        <p:scale>
          <a:sx n="107" d="100"/>
          <a:sy n="107" d="100"/>
        </p:scale>
        <p:origin x="2304" y="4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EE6C9C-5A67-48F7-BFDE-5522095725E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D4D05F-DB28-4D7F-8B0F-51934A35B605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66A61E-21D8-4F9B-BE04-42349DA7FAB0}" type="slidenum">
              <a:rPr lang="en-GB" smtClean="0"/>
              <a:pPr/>
              <a:t>8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3DC09D-8657-4827-809A-C12DAC56E45D}" type="slidenum">
              <a:rPr lang="en-GB" smtClean="0"/>
              <a:pPr/>
              <a:t>10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50CE4-20BC-4A1E-8634-74CC9B04C871}" type="slidenum">
              <a:rPr lang="en-GB" smtClean="0"/>
              <a:pPr/>
              <a:t>12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57A1E-BB21-47AC-84DC-1EC19DC33086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15CC2-8287-493E-8FAA-B031AB790DA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57A1E-BB21-47AC-84DC-1EC19DC33086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15CC2-8287-493E-8FAA-B031AB790DA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57A1E-BB21-47AC-84DC-1EC19DC33086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15CC2-8287-493E-8FAA-B031AB790DA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57A1E-BB21-47AC-84DC-1EC19DC33086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15CC2-8287-493E-8FAA-B031AB790DA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57A1E-BB21-47AC-84DC-1EC19DC33086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15CC2-8287-493E-8FAA-B031AB790DA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57A1E-BB21-47AC-84DC-1EC19DC33086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15CC2-8287-493E-8FAA-B031AB790DA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57A1E-BB21-47AC-84DC-1EC19DC33086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15CC2-8287-493E-8FAA-B031AB790DA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57A1E-BB21-47AC-84DC-1EC19DC33086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15CC2-8287-493E-8FAA-B031AB790DA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57A1E-BB21-47AC-84DC-1EC19DC33086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15CC2-8287-493E-8FAA-B031AB790DA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57A1E-BB21-47AC-84DC-1EC19DC33086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15CC2-8287-493E-8FAA-B031AB790DA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57A1E-BB21-47AC-84DC-1EC19DC33086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15CC2-8287-493E-8FAA-B031AB790DA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457A1E-BB21-47AC-84DC-1EC19DC33086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315CC2-8287-493E-8FAA-B031AB790DAD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7.wav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24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8.wav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9.wav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0.wav"/><Relationship Id="rId6" Type="http://schemas.openxmlformats.org/officeDocument/2006/relationships/image" Target="../media/image29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png"/><Relationship Id="rId18" Type="http://schemas.openxmlformats.org/officeDocument/2006/relationships/image" Target="../media/image41.png"/><Relationship Id="rId3" Type="http://schemas.microsoft.com/office/2007/relationships/media" Target="../media/media2.wav"/><Relationship Id="rId21" Type="http://schemas.openxmlformats.org/officeDocument/2006/relationships/image" Target="../media/image44.pn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17" Type="http://schemas.openxmlformats.org/officeDocument/2006/relationships/image" Target="../media/image40.png"/><Relationship Id="rId25" Type="http://schemas.microsoft.com/office/2007/relationships/hdphoto" Target="../media/hdphoto1.wdp"/><Relationship Id="rId2" Type="http://schemas.openxmlformats.org/officeDocument/2006/relationships/audio" Target="../media/media1.wav"/><Relationship Id="rId16" Type="http://schemas.openxmlformats.org/officeDocument/2006/relationships/image" Target="../media/image39.png"/><Relationship Id="rId20" Type="http://schemas.openxmlformats.org/officeDocument/2006/relationships/image" Target="../media/image43.png"/><Relationship Id="rId1" Type="http://schemas.microsoft.com/office/2007/relationships/media" Target="../media/media1.wav"/><Relationship Id="rId6" Type="http://schemas.openxmlformats.org/officeDocument/2006/relationships/image" Target="../media/image2.jpeg"/><Relationship Id="rId11" Type="http://schemas.openxmlformats.org/officeDocument/2006/relationships/image" Target="../media/image34.png"/><Relationship Id="rId24" Type="http://schemas.openxmlformats.org/officeDocument/2006/relationships/image" Target="../media/image47.png"/><Relationship Id="rId5" Type="http://schemas.openxmlformats.org/officeDocument/2006/relationships/slideLayout" Target="../slideLayouts/slideLayout1.xml"/><Relationship Id="rId15" Type="http://schemas.openxmlformats.org/officeDocument/2006/relationships/image" Target="../media/image38.png"/><Relationship Id="rId23" Type="http://schemas.openxmlformats.org/officeDocument/2006/relationships/image" Target="../media/image46.png"/><Relationship Id="rId10" Type="http://schemas.openxmlformats.org/officeDocument/2006/relationships/image" Target="../media/image33.png"/><Relationship Id="rId19" Type="http://schemas.openxmlformats.org/officeDocument/2006/relationships/image" Target="../media/image42.png"/><Relationship Id="rId4" Type="http://schemas.openxmlformats.org/officeDocument/2006/relationships/audio" Target="../media/media2.wav"/><Relationship Id="rId9" Type="http://schemas.openxmlformats.org/officeDocument/2006/relationships/image" Target="../media/image32.png"/><Relationship Id="rId14" Type="http://schemas.openxmlformats.org/officeDocument/2006/relationships/image" Target="../media/image37.png"/><Relationship Id="rId22" Type="http://schemas.openxmlformats.org/officeDocument/2006/relationships/image" Target="../media/image4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.wav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5.wav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6.wav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GB" b="1" dirty="0"/>
              <a:t>Handy Questions 2 </a:t>
            </a:r>
            <a:br>
              <a:rPr lang="en-GB" b="1" dirty="0"/>
            </a:br>
            <a:r>
              <a:rPr lang="en-GB" b="1" dirty="0"/>
              <a:t>-</a:t>
            </a:r>
            <a:br>
              <a:rPr lang="en-GB" b="1" dirty="0"/>
            </a:br>
            <a:r>
              <a:rPr lang="en-GB" b="1" dirty="0"/>
              <a:t>How Old Are You?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176730"/>
            <a:ext cx="6400800" cy="1752600"/>
          </a:xfrm>
        </p:spPr>
        <p:txBody>
          <a:bodyPr/>
          <a:lstStyle/>
          <a:p>
            <a:r>
              <a:rPr lang="en-GB" dirty="0"/>
              <a:t>With the Unusual Mike </a:t>
            </a:r>
            <a:r>
              <a:rPr lang="en-GB" dirty="0" err="1"/>
              <a:t>Rophone</a:t>
            </a:r>
            <a:endParaRPr lang="en-GB" dirty="0"/>
          </a:p>
        </p:txBody>
      </p:sp>
      <p:pic>
        <p:nvPicPr>
          <p:cNvPr id="4" name="start music.wav">
            <a:hlinkClick r:id="" action="ppaction://media"/>
          </p:cNvPr>
          <p:cNvPicPr>
            <a:picLocks noRot="1" noChangeAspect="1"/>
          </p:cNvPicPr>
          <p:nvPr>
            <a:wavAudioFile r:embed="rId1" name="start music.wav"/>
          </p:nvPr>
        </p:nvPicPr>
        <p:blipFill>
          <a:blip r:embed="rId3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Post-Katrina Playground by laffy4k.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8" name="Rounded Rectangular Callout 7"/>
          <p:cNvSpPr/>
          <p:nvPr/>
        </p:nvSpPr>
        <p:spPr>
          <a:xfrm>
            <a:off x="285720" y="1928802"/>
            <a:ext cx="5000660" cy="1143008"/>
          </a:xfrm>
          <a:prstGeom prst="wedgeRoundRectCallout">
            <a:avLst>
              <a:gd name="adj1" fmla="val -6369"/>
              <a:gd name="adj2" fmla="val 88247"/>
              <a:gd name="adj3" fmla="val 16667"/>
            </a:avLst>
          </a:prstGeom>
          <a:solidFill>
            <a:schemeClr val="accent6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000" b="1" dirty="0">
                <a:solidFill>
                  <a:schemeClr val="tx1"/>
                </a:solidFill>
              </a:rPr>
              <a:t>Yo tengo ocho años.</a:t>
            </a: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 am eight years old.</a:t>
            </a:r>
          </a:p>
        </p:txBody>
      </p:sp>
      <p:pic>
        <p:nvPicPr>
          <p:cNvPr id="9" name="Picture 8" descr="angrytoasterbrow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14612" y="3357562"/>
            <a:ext cx="3762478" cy="2500330"/>
          </a:xfrm>
          <a:prstGeom prst="rect">
            <a:avLst/>
          </a:prstGeom>
        </p:spPr>
      </p:pic>
      <p:pic>
        <p:nvPicPr>
          <p:cNvPr id="10" name="Picture 9" descr="angrytoasterbrow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14612" y="3357562"/>
            <a:ext cx="3762478" cy="2500330"/>
          </a:xfrm>
          <a:prstGeom prst="rect">
            <a:avLst/>
          </a:prstGeom>
        </p:spPr>
      </p:pic>
      <p:pic>
        <p:nvPicPr>
          <p:cNvPr id="11" name="toasterslide3.wav">
            <a:hlinkClick r:id="" action="ppaction://media"/>
          </p:cNvPr>
          <p:cNvPicPr>
            <a:picLocks noRot="1" noChangeAspect="1"/>
          </p:cNvPicPr>
          <p:nvPr>
            <a:wavAudioFile r:embed="rId1" name="toasterslide3.wav"/>
          </p:nvPr>
        </p:nvPicPr>
        <p:blipFill>
          <a:blip r:embed="rId7" cstate="screen"/>
          <a:stretch>
            <a:fillRect/>
          </a:stretch>
        </p:blipFill>
        <p:spPr>
          <a:xfrm>
            <a:off x="8501090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1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7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57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Punto interrogativo ? Question mark? by silgeo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1" descr="angrylighteningbul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1624029"/>
            <a:ext cx="1901539" cy="4162425"/>
          </a:xfrm>
          <a:prstGeom prst="rect">
            <a:avLst/>
          </a:prstGeom>
        </p:spPr>
      </p:pic>
      <p:pic>
        <p:nvPicPr>
          <p:cNvPr id="3" name="Picture 2" descr="angrylighteningbulb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1624029"/>
            <a:ext cx="1901539" cy="4162425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3000364" y="1124744"/>
            <a:ext cx="5244044" cy="1018372"/>
          </a:xfrm>
          <a:prstGeom prst="wedgeRoundRectCallout">
            <a:avLst>
              <a:gd name="adj1" fmla="val -63219"/>
              <a:gd name="adj2" fmla="val 106655"/>
              <a:gd name="adj3" fmla="val 16667"/>
            </a:avLst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¿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Cuántos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años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tienes</a:t>
            </a:r>
            <a:r>
              <a:rPr lang="en-GB" sz="4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6" name="Round Same Side Corner Rectangle 5"/>
          <p:cNvSpPr/>
          <p:nvPr/>
        </p:nvSpPr>
        <p:spPr>
          <a:xfrm>
            <a:off x="0" y="6093296"/>
            <a:ext cx="9144000" cy="764704"/>
          </a:xfrm>
          <a:prstGeom prst="round2Same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How old are you?</a:t>
            </a:r>
          </a:p>
        </p:txBody>
      </p:sp>
      <p:pic>
        <p:nvPicPr>
          <p:cNvPr id="7" name="Question age SLICE03.wav">
            <a:hlinkClick r:id="" action="ppaction://media"/>
          </p:cNvPr>
          <p:cNvPicPr>
            <a:picLocks noRot="1" noChangeAspect="1"/>
          </p:cNvPicPr>
          <p:nvPr>
            <a:wavAudioFile r:embed="rId1" name="Question age SLICE03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5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6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number (63 of 63) by David Blackwell.."/>
          <p:cNvPicPr>
            <a:picLocks noChangeAspect="1" noChangeArrowheads="1"/>
          </p:cNvPicPr>
          <p:nvPr/>
        </p:nvPicPr>
        <p:blipFill>
          <a:blip r:embed="rId4" cstate="print"/>
          <a:srcRect r="11111"/>
          <a:stretch>
            <a:fillRect/>
          </a:stretch>
        </p:blipFill>
        <p:spPr bwMode="auto">
          <a:xfrm>
            <a:off x="0" y="-1"/>
            <a:ext cx="9144000" cy="6871743"/>
          </a:xfrm>
          <a:prstGeom prst="rect">
            <a:avLst/>
          </a:prstGeom>
          <a:noFill/>
        </p:spPr>
      </p:pic>
      <p:sp>
        <p:nvSpPr>
          <p:cNvPr id="6" name="Rounded Rectangular Callout 5"/>
          <p:cNvSpPr/>
          <p:nvPr/>
        </p:nvSpPr>
        <p:spPr>
          <a:xfrm>
            <a:off x="2143125" y="4214813"/>
            <a:ext cx="6143625" cy="1285875"/>
          </a:xfrm>
          <a:prstGeom prst="wedgeRoundRectCallout">
            <a:avLst>
              <a:gd name="adj1" fmla="val 8991"/>
              <a:gd name="adj2" fmla="val -182406"/>
              <a:gd name="adj3" fmla="val 16667"/>
            </a:avLst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4000" b="1" dirty="0" err="1">
                <a:solidFill>
                  <a:srgbClr val="10253F"/>
                </a:solidFill>
                <a:cs typeface="Arial" charset="0"/>
              </a:rPr>
              <a:t>Tengo</a:t>
            </a:r>
            <a:r>
              <a:rPr lang="en-GB" sz="4000" b="1" dirty="0">
                <a:solidFill>
                  <a:srgbClr val="10253F"/>
                </a:solidFill>
                <a:cs typeface="Arial" charset="0"/>
              </a:rPr>
              <a:t> </a:t>
            </a:r>
            <a:r>
              <a:rPr lang="en-GB" sz="4000" b="1" dirty="0" err="1">
                <a:solidFill>
                  <a:srgbClr val="10253F"/>
                </a:solidFill>
                <a:cs typeface="Arial" charset="0"/>
              </a:rPr>
              <a:t>sesenta</a:t>
            </a:r>
            <a:r>
              <a:rPr lang="en-GB" sz="4000" b="1" dirty="0">
                <a:solidFill>
                  <a:srgbClr val="10253F"/>
                </a:solidFill>
                <a:cs typeface="Arial" charset="0"/>
              </a:rPr>
              <a:t> y </a:t>
            </a:r>
            <a:r>
              <a:rPr lang="en-GB" sz="4000" b="1" dirty="0" err="1">
                <a:solidFill>
                  <a:srgbClr val="10253F"/>
                </a:solidFill>
                <a:cs typeface="Arial" charset="0"/>
              </a:rPr>
              <a:t>tres</a:t>
            </a:r>
            <a:r>
              <a:rPr lang="en-GB" sz="4000" b="1" dirty="0">
                <a:solidFill>
                  <a:srgbClr val="10253F"/>
                </a:solidFill>
                <a:cs typeface="Arial" charset="0"/>
              </a:rPr>
              <a:t> </a:t>
            </a:r>
            <a:r>
              <a:rPr lang="en-GB" sz="4000" b="1" dirty="0" err="1">
                <a:solidFill>
                  <a:srgbClr val="10253F"/>
                </a:solidFill>
                <a:cs typeface="Arial" charset="0"/>
              </a:rPr>
              <a:t>años</a:t>
            </a:r>
            <a:r>
              <a:rPr lang="en-GB" sz="4000" b="1" dirty="0">
                <a:solidFill>
                  <a:srgbClr val="10253F"/>
                </a:solidFill>
                <a:cs typeface="Arial" charset="0"/>
              </a:rPr>
              <a:t> .</a:t>
            </a: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I am sixty three years old.</a:t>
            </a:r>
          </a:p>
        </p:txBody>
      </p:sp>
      <p:pic>
        <p:nvPicPr>
          <p:cNvPr id="8" name="Picture 3" descr="confusedwolfman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rot="5400000">
            <a:off x="5315709" y="-881897"/>
            <a:ext cx="2584382" cy="4348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confusedwolfman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rot="5400000">
            <a:off x="5311022" y="-881897"/>
            <a:ext cx="2584382" cy="4348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TheAngryFamilywolfman slice03.wav">
            <a:hlinkClick r:id="" action="ppaction://media"/>
          </p:cNvPr>
          <p:cNvPicPr>
            <a:picLocks noRot="1" noChangeAspect="1"/>
          </p:cNvPicPr>
          <p:nvPr>
            <a:wavAudioFile r:embed="rId1" name="TheAngryFamilywolfman slice03.wav"/>
          </p:nvPr>
        </p:nvPicPr>
        <p:blipFill>
          <a:blip r:embed="rId7" cstate="print"/>
          <a:stretch>
            <a:fillRect/>
          </a:stretch>
        </p:blipFill>
        <p:spPr>
          <a:xfrm>
            <a:off x="8643966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48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8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7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14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Punto interrogativo ? Question mark? by silgeo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1" descr="angrylighteningbul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1624029"/>
            <a:ext cx="1901539" cy="4162425"/>
          </a:xfrm>
          <a:prstGeom prst="rect">
            <a:avLst/>
          </a:prstGeom>
        </p:spPr>
      </p:pic>
      <p:pic>
        <p:nvPicPr>
          <p:cNvPr id="3" name="Picture 2" descr="angrylighteningbulb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1624029"/>
            <a:ext cx="1901539" cy="4162425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3000364" y="1124744"/>
            <a:ext cx="5244044" cy="1018372"/>
          </a:xfrm>
          <a:prstGeom prst="wedgeRoundRectCallout">
            <a:avLst>
              <a:gd name="adj1" fmla="val -63219"/>
              <a:gd name="adj2" fmla="val 106655"/>
              <a:gd name="adj3" fmla="val 16667"/>
            </a:avLst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¿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Cuántos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años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tienes</a:t>
            </a:r>
            <a:r>
              <a:rPr lang="en-GB" sz="4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6" name="Round Same Side Corner Rectangle 5"/>
          <p:cNvSpPr/>
          <p:nvPr/>
        </p:nvSpPr>
        <p:spPr>
          <a:xfrm>
            <a:off x="0" y="6093296"/>
            <a:ext cx="9144000" cy="764704"/>
          </a:xfrm>
          <a:prstGeom prst="round2Same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How old are you?</a:t>
            </a:r>
          </a:p>
        </p:txBody>
      </p:sp>
      <p:pic>
        <p:nvPicPr>
          <p:cNvPr id="7" name="Question age SLICE03.wav">
            <a:hlinkClick r:id="" action="ppaction://media"/>
          </p:cNvPr>
          <p:cNvPicPr>
            <a:picLocks noRot="1" noChangeAspect="1"/>
          </p:cNvPicPr>
          <p:nvPr>
            <a:wavAudioFile r:embed="rId1" name="Question age SLICE03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5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6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ity Under Sky by ecstaticist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3" name="Picture 6" descr="angryghostcloud2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05125" y="2047875"/>
            <a:ext cx="5595938" cy="431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angryghostcloud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05125" y="2047875"/>
            <a:ext cx="5595938" cy="431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ounded Rectangular Callout 5"/>
          <p:cNvSpPr/>
          <p:nvPr/>
        </p:nvSpPr>
        <p:spPr>
          <a:xfrm>
            <a:off x="714348" y="642918"/>
            <a:ext cx="4214839" cy="1285862"/>
          </a:xfrm>
          <a:prstGeom prst="wedgeRoundRectCallout">
            <a:avLst>
              <a:gd name="adj1" fmla="val 39868"/>
              <a:gd name="adj2" fmla="val 145984"/>
              <a:gd name="adj3" fmla="val 16667"/>
            </a:avLst>
          </a:prstGeom>
          <a:solidFill>
            <a:schemeClr val="bg1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4000" b="1">
                <a:solidFill>
                  <a:srgbClr val="0D0D0D"/>
                </a:solidFill>
              </a:rPr>
              <a:t>Tengo mil </a:t>
            </a:r>
            <a:r>
              <a:rPr lang="es-ES" sz="4000" b="1">
                <a:solidFill>
                  <a:srgbClr val="0D0D0D"/>
                </a:solidFill>
              </a:rPr>
              <a:t>años.</a:t>
            </a:r>
          </a:p>
        </p:txBody>
      </p:sp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>
                <a:solidFill>
                  <a:srgbClr val="0D0D0D"/>
                </a:solidFill>
              </a:rPr>
              <a:t>I am one thousand years old.</a:t>
            </a:r>
          </a:p>
        </p:txBody>
      </p:sp>
      <p:pic>
        <p:nvPicPr>
          <p:cNvPr id="10" name="GhostcloudSlide3.wav">
            <a:hlinkClick r:id="" action="ppaction://media"/>
          </p:cNvPr>
          <p:cNvPicPr>
            <a:picLocks noRot="1" noChangeAspect="1"/>
          </p:cNvPicPr>
          <p:nvPr>
            <a:wavAudioFile r:embed="rId1" name="GhostcloudSlide3.wav"/>
          </p:nvPr>
        </p:nvPicPr>
        <p:blipFill>
          <a:blip r:embed="rId6" cstate="screen"/>
          <a:stretch>
            <a:fillRect/>
          </a:stretch>
        </p:blipFill>
        <p:spPr>
          <a:xfrm>
            <a:off x="8501090" y="535782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99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4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Punto interrogativo ? Question mark? by silgeo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1" descr="angrylighteningbul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1624029"/>
            <a:ext cx="1901539" cy="4162425"/>
          </a:xfrm>
          <a:prstGeom prst="rect">
            <a:avLst/>
          </a:prstGeom>
        </p:spPr>
      </p:pic>
      <p:pic>
        <p:nvPicPr>
          <p:cNvPr id="3" name="Picture 2" descr="angrylighteningbulb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1624029"/>
            <a:ext cx="1901539" cy="4162425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2500298" y="4071942"/>
            <a:ext cx="6176158" cy="1445290"/>
          </a:xfrm>
          <a:prstGeom prst="wedgeRoundRectCallout">
            <a:avLst>
              <a:gd name="adj1" fmla="val -54830"/>
              <a:gd name="adj2" fmla="val -122533"/>
              <a:gd name="adj3" fmla="val 16667"/>
            </a:avLst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 err="1">
                <a:solidFill>
                  <a:schemeClr val="tx1"/>
                </a:solidFill>
              </a:rPr>
              <a:t>Mmmm</a:t>
            </a:r>
            <a:r>
              <a:rPr lang="en-GB" sz="4000" b="1" dirty="0">
                <a:solidFill>
                  <a:schemeClr val="tx1"/>
                </a:solidFill>
              </a:rPr>
              <a:t>. Thanks for your honesty.</a:t>
            </a:r>
          </a:p>
        </p:txBody>
      </p:sp>
      <p:pic>
        <p:nvPicPr>
          <p:cNvPr id="6" name="Question age SLICE04.wav">
            <a:hlinkClick r:id="" action="ppaction://media"/>
          </p:cNvPr>
          <p:cNvPicPr>
            <a:picLocks noRot="1" noChangeAspect="1"/>
          </p:cNvPicPr>
          <p:nvPr>
            <a:wavAudioFile r:embed="rId1" name="Question age SLICE04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3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7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600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Punto interrogativo ? Question mark? by silgeo.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Join us again!</a:t>
            </a: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10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11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20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2" name="MSj03885360000[1]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1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  <p:pic>
        <p:nvPicPr>
          <p:cNvPr id="15" name="Picture 14" descr="A drawing of a spatula&#10;&#10;AI-generated content may be incorrect.">
            <a:extLst>
              <a:ext uri="{FF2B5EF4-FFF2-40B4-BE49-F238E27FC236}">
                <a16:creationId xmlns:a16="http://schemas.microsoft.com/office/drawing/2014/main" id="{1832BBC6-EC63-A245-F05B-072A6C6A46C7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01957" y="8134384"/>
            <a:ext cx="3857625" cy="6858000"/>
          </a:xfrm>
          <a:prstGeom prst="rect">
            <a:avLst/>
          </a:prstGeom>
        </p:spPr>
      </p:pic>
      <p:pic>
        <p:nvPicPr>
          <p:cNvPr id="16" name="Picture 15" descr="A drawing of a spatula&#10;&#10;AI-generated content may be incorrect.">
            <a:extLst>
              <a:ext uri="{FF2B5EF4-FFF2-40B4-BE49-F238E27FC236}">
                <a16:creationId xmlns:a16="http://schemas.microsoft.com/office/drawing/2014/main" id="{EDF54740-9EA4-4822-52A6-825459D4B660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0800000">
            <a:off x="2009769" y="-9170187"/>
            <a:ext cx="3857625" cy="6858000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00" y="-6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" y="4930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3970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01615 -0.41088 L -0.01615 -0.41042 C -0.06059 -0.79607 -0.02413 -0.46088 -0.01945 -1.46412 C -0.01875 -1.60764 -0.01858 -1.75116 -0.01615 -1.89468 C -0.01528 -1.94398 -0.00938 -2.04167 -0.00938 -2.04144 C -0.00834 -2.15116 -0.00973 -2.26088 -0.00608 -2.37037 C -0.00521 -2.39445 0.00087 -2.41783 0.00399 -2.44167 C 0.00642 -2.46065 0.0085 -2.48009 0.01059 -2.49931 C 0.0118 -2.51111 0.01232 -2.52315 0.01389 -2.53495 C 0.01562 -2.54699 0.01788 -2.5588 0.02066 -2.57037 C 0.02239 -2.57801 0.02569 -2.58495 0.02725 -2.59259 C 0.03437 -2.62593 0.03385 -2.62107 0.03385 -2.64167 " pathEditMode="relative" rAng="0" ptsTypes="AAAAAAAAAAAA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6" y="-111528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31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00" y="-73300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0.00261 0.49931 L 0.00261 0.49954 C 0.00035 0.64005 -0.00087 0.78102 -0.00416 0.9206 C -0.00538 0.96968 -0.01076 1.01898 -0.01076 1.06782 C -0.0118 1.42801 -0.00833 1.78796 -0.00746 2.14792 C -0.00729 2.24421 -0.00746 2.34074 -0.00746 2.43704 L -0.00746 2.43727 " pathEditMode="relative" rAng="0" ptsTypes="AAAAAAA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4" y="96898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5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00" y="49100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42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0" y="50300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4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1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3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71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2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73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4920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82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3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4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5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9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2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93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0"/>
                            </p:stCondLst>
                            <p:childTnLst>
                              <p:par>
                                <p:cTn id="9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6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7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00" y="-19600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Punto interrogativo ? Question mark? by silgeo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1" descr="angrylighteningbul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1624029"/>
            <a:ext cx="1901539" cy="4162425"/>
          </a:xfrm>
          <a:prstGeom prst="rect">
            <a:avLst/>
          </a:prstGeom>
        </p:spPr>
      </p:pic>
      <p:pic>
        <p:nvPicPr>
          <p:cNvPr id="3" name="Picture 2" descr="angrylighteningbulb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1624029"/>
            <a:ext cx="1901539" cy="4162425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2357422" y="4071942"/>
            <a:ext cx="6319034" cy="2309386"/>
          </a:xfrm>
          <a:prstGeom prst="wedgeRoundRectCallout">
            <a:avLst>
              <a:gd name="adj1" fmla="val -53669"/>
              <a:gd name="adj2" fmla="val -93492"/>
              <a:gd name="adj3" fmla="val 16667"/>
            </a:avLst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>
                <a:solidFill>
                  <a:schemeClr val="tx1"/>
                </a:solidFill>
              </a:rPr>
              <a:t>Hello. My name is the Unusual Mike </a:t>
            </a:r>
            <a:r>
              <a:rPr lang="en-GB" sz="4000" b="1" dirty="0" err="1">
                <a:solidFill>
                  <a:schemeClr val="tx1"/>
                </a:solidFill>
              </a:rPr>
              <a:t>Rophone</a:t>
            </a:r>
            <a:r>
              <a:rPr lang="en-GB" sz="4000" b="1" dirty="0">
                <a:solidFill>
                  <a:schemeClr val="tx1"/>
                </a:solidFill>
              </a:rPr>
              <a:t>. I like to ask annoying questions. Here’s one.</a:t>
            </a:r>
          </a:p>
        </p:txBody>
      </p:sp>
      <p:pic>
        <p:nvPicPr>
          <p:cNvPr id="6" name="Question age SLICE02.wav">
            <a:hlinkClick r:id="" action="ppaction://media"/>
          </p:cNvPr>
          <p:cNvPicPr>
            <a:picLocks noRot="1" noChangeAspect="1"/>
          </p:cNvPicPr>
          <p:nvPr>
            <a:wavAudioFile r:embed="rId1" name="Question age SLICE02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7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900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89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9000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178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3000" fill="hold" nodeType="withEffect">
                                  <p:stCondLst>
                                    <p:cond delay="5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33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Punto interrogativo ? Question mark? by silgeo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1" descr="angrylighteningbul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1624029"/>
            <a:ext cx="1901539" cy="4162425"/>
          </a:xfrm>
          <a:prstGeom prst="rect">
            <a:avLst/>
          </a:prstGeom>
        </p:spPr>
      </p:pic>
      <p:pic>
        <p:nvPicPr>
          <p:cNvPr id="3" name="Picture 2" descr="angrylighteningbulb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1624029"/>
            <a:ext cx="1901539" cy="4162425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3000364" y="1124744"/>
            <a:ext cx="5244044" cy="1018372"/>
          </a:xfrm>
          <a:prstGeom prst="wedgeRoundRectCallout">
            <a:avLst>
              <a:gd name="adj1" fmla="val -63219"/>
              <a:gd name="adj2" fmla="val 106655"/>
              <a:gd name="adj3" fmla="val 16667"/>
            </a:avLst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¿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Cuántos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años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tienes</a:t>
            </a:r>
            <a:r>
              <a:rPr lang="en-GB" sz="4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6" name="Round Same Side Corner Rectangle 5"/>
          <p:cNvSpPr/>
          <p:nvPr/>
        </p:nvSpPr>
        <p:spPr>
          <a:xfrm>
            <a:off x="0" y="6093296"/>
            <a:ext cx="9144000" cy="764704"/>
          </a:xfrm>
          <a:prstGeom prst="round2Same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How old are you?</a:t>
            </a:r>
          </a:p>
        </p:txBody>
      </p:sp>
      <p:pic>
        <p:nvPicPr>
          <p:cNvPr id="7" name="Question age SLICE03.wav">
            <a:hlinkClick r:id="" action="ppaction://media"/>
          </p:cNvPr>
          <p:cNvPicPr>
            <a:picLocks noRot="1" noChangeAspect="1"/>
          </p:cNvPicPr>
          <p:nvPr>
            <a:wavAudioFile r:embed="rId1" name="Question age SLICE03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5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6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Blue Potatoes by bartmaguire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 am forty five years old.</a:t>
            </a:r>
          </a:p>
        </p:txBody>
      </p:sp>
      <p:pic>
        <p:nvPicPr>
          <p:cNvPr id="10" name="PotatoSlide3.wav">
            <a:hlinkClick r:id="" action="ppaction://media"/>
          </p:cNvPr>
          <p:cNvPicPr>
            <a:picLocks noRot="1" noChangeAspect="1"/>
          </p:cNvPicPr>
          <p:nvPr>
            <a:wavAudioFile r:embed="rId1" name="PotatoSlide3.wav"/>
          </p:nvPr>
        </p:nvPicPr>
        <p:blipFill>
          <a:blip r:embed="rId4" cstate="screen"/>
          <a:stretch>
            <a:fillRect/>
          </a:stretch>
        </p:blipFill>
        <p:spPr>
          <a:xfrm>
            <a:off x="8143900" y="6072206"/>
            <a:ext cx="304800" cy="304800"/>
          </a:xfrm>
          <a:prstGeom prst="rect">
            <a:avLst/>
          </a:prstGeom>
        </p:spPr>
      </p:pic>
      <p:pic>
        <p:nvPicPr>
          <p:cNvPr id="11" name="Picture 10" descr="angrypotatohea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>
            <a:off x="429591" y="2789593"/>
            <a:ext cx="3642643" cy="4494170"/>
          </a:xfrm>
          <a:prstGeom prst="rect">
            <a:avLst/>
          </a:prstGeom>
        </p:spPr>
      </p:pic>
      <p:pic>
        <p:nvPicPr>
          <p:cNvPr id="12" name="Picture 11" descr="angrypotatohead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>
            <a:off x="425483" y="2789202"/>
            <a:ext cx="3640243" cy="4491209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4643406" y="3071810"/>
            <a:ext cx="4071998" cy="1643074"/>
          </a:xfrm>
          <a:prstGeom prst="wedgeRoundRectCallout">
            <a:avLst>
              <a:gd name="adj1" fmla="val -73472"/>
              <a:gd name="adj2" fmla="val 31957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Tengo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cuarenta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y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cinco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s-ES" sz="4000" b="1" dirty="0">
                <a:solidFill>
                  <a:schemeClr val="bg2">
                    <a:lumMod val="10000"/>
                  </a:schemeClr>
                </a:solidFill>
              </a:rPr>
              <a:t>años.</a:t>
            </a:r>
          </a:p>
        </p:txBody>
      </p:sp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63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9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22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Punto interrogativo ? Question mark? by silgeo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1" descr="angrylighteningbul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1624029"/>
            <a:ext cx="1901539" cy="4162425"/>
          </a:xfrm>
          <a:prstGeom prst="rect">
            <a:avLst/>
          </a:prstGeom>
        </p:spPr>
      </p:pic>
      <p:pic>
        <p:nvPicPr>
          <p:cNvPr id="3" name="Picture 2" descr="angrylighteningbulb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1624029"/>
            <a:ext cx="1901539" cy="4162425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3000364" y="1124744"/>
            <a:ext cx="5244044" cy="1018372"/>
          </a:xfrm>
          <a:prstGeom prst="wedgeRoundRectCallout">
            <a:avLst>
              <a:gd name="adj1" fmla="val -63219"/>
              <a:gd name="adj2" fmla="val 106655"/>
              <a:gd name="adj3" fmla="val 16667"/>
            </a:avLst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¿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Cuántos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años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tienes</a:t>
            </a:r>
            <a:r>
              <a:rPr lang="en-GB" sz="4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6" name="Round Same Side Corner Rectangle 5"/>
          <p:cNvSpPr/>
          <p:nvPr/>
        </p:nvSpPr>
        <p:spPr>
          <a:xfrm>
            <a:off x="0" y="6093296"/>
            <a:ext cx="9144000" cy="764704"/>
          </a:xfrm>
          <a:prstGeom prst="round2Same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How old are you?</a:t>
            </a:r>
          </a:p>
        </p:txBody>
      </p:sp>
      <p:pic>
        <p:nvPicPr>
          <p:cNvPr id="7" name="Question age SLICE03.wav">
            <a:hlinkClick r:id="" action="ppaction://media"/>
          </p:cNvPr>
          <p:cNvPicPr>
            <a:picLocks noRot="1" noChangeAspect="1"/>
          </p:cNvPicPr>
          <p:nvPr>
            <a:wavAudioFile r:embed="rId1" name="Question age SLICE03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5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6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2" descr="Daydream Farm #1 by mindgutter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497444" y="1142984"/>
            <a:ext cx="2749750" cy="570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2" name="Picture 3" descr="angrycarrotface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497412" y="1142984"/>
            <a:ext cx="2749750" cy="570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ounded Rectangular Callout 4"/>
          <p:cNvSpPr>
            <a:spLocks noChangeArrowheads="1"/>
          </p:cNvSpPr>
          <p:nvPr/>
        </p:nvSpPr>
        <p:spPr bwMode="auto">
          <a:xfrm>
            <a:off x="642910" y="4214818"/>
            <a:ext cx="4786340" cy="1230307"/>
          </a:xfrm>
          <a:prstGeom prst="wedgeRoundRectCallout">
            <a:avLst>
              <a:gd name="adj1" fmla="val 75088"/>
              <a:gd name="adj2" fmla="val -70030"/>
              <a:gd name="adj3" fmla="val 16667"/>
            </a:avLst>
          </a:prstGeom>
          <a:solidFill>
            <a:schemeClr val="accent3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s-ES" sz="4000" b="1" dirty="0">
                <a:solidFill>
                  <a:srgbClr val="1E1C11"/>
                </a:solidFill>
                <a:latin typeface="+mn-lt"/>
                <a:cs typeface="+mn-cs"/>
              </a:rPr>
              <a:t>Tengo treinta años.</a:t>
            </a:r>
          </a:p>
        </p:txBody>
      </p:sp>
      <p:sp>
        <p:nvSpPr>
          <p:cNvPr id="6" name="Round Diagonal Corner Rectangle 5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200" b="1" dirty="0">
                <a:solidFill>
                  <a:schemeClr val="tx1"/>
                </a:solidFill>
              </a:rPr>
              <a:t>I am thirty years old.</a:t>
            </a:r>
          </a:p>
        </p:txBody>
      </p:sp>
      <p:pic>
        <p:nvPicPr>
          <p:cNvPr id="10" name="TheAngryFamilycarrot slice03.wav">
            <a:hlinkClick r:id="" action="ppaction://media"/>
          </p:cNvPr>
          <p:cNvPicPr>
            <a:picLocks noRot="1" noChangeAspect="1"/>
          </p:cNvPicPr>
          <p:nvPr>
            <a:wavAudioFile r:embed="rId1" name="TheAngryFamilycarrot slice03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362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7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8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Punto interrogativo ? Question mark? by silgeo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1" descr="angrylighteningbul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1624029"/>
            <a:ext cx="1901539" cy="4162425"/>
          </a:xfrm>
          <a:prstGeom prst="rect">
            <a:avLst/>
          </a:prstGeom>
        </p:spPr>
      </p:pic>
      <p:pic>
        <p:nvPicPr>
          <p:cNvPr id="3" name="Picture 2" descr="angrylighteningbulb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1624029"/>
            <a:ext cx="1901539" cy="4162425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3000364" y="1124744"/>
            <a:ext cx="5244044" cy="1018372"/>
          </a:xfrm>
          <a:prstGeom prst="wedgeRoundRectCallout">
            <a:avLst>
              <a:gd name="adj1" fmla="val -63219"/>
              <a:gd name="adj2" fmla="val 106655"/>
              <a:gd name="adj3" fmla="val 16667"/>
            </a:avLst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¿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Cuántos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años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tienes</a:t>
            </a:r>
            <a:r>
              <a:rPr lang="en-GB" sz="4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6" name="Round Same Side Corner Rectangle 5"/>
          <p:cNvSpPr/>
          <p:nvPr/>
        </p:nvSpPr>
        <p:spPr>
          <a:xfrm>
            <a:off x="0" y="6093296"/>
            <a:ext cx="9144000" cy="764704"/>
          </a:xfrm>
          <a:prstGeom prst="round2Same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How old are you?</a:t>
            </a:r>
          </a:p>
        </p:txBody>
      </p:sp>
      <p:pic>
        <p:nvPicPr>
          <p:cNvPr id="7" name="Question age SLICE03.wav">
            <a:hlinkClick r:id="" action="ppaction://media"/>
          </p:cNvPr>
          <p:cNvPicPr>
            <a:picLocks noRot="1" noChangeAspect="1"/>
          </p:cNvPicPr>
          <p:nvPr>
            <a:wavAudioFile r:embed="rId1" name="Question age SLICE03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5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6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2" name="Picture 4" descr="umbrella_colors by matt.ohara.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-24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2" descr="angrylighteningbulb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372100" y="0"/>
            <a:ext cx="3771900" cy="4162425"/>
          </a:xfrm>
          <a:prstGeom prst="rect">
            <a:avLst/>
          </a:prstGeom>
        </p:spPr>
      </p:pic>
      <p:pic>
        <p:nvPicPr>
          <p:cNvPr id="2" name="Picture 1" descr="angrylighteningbulb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372100" y="0"/>
            <a:ext cx="3771900" cy="4162425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1000100" y="714356"/>
            <a:ext cx="3357586" cy="2071702"/>
          </a:xfrm>
          <a:prstGeom prst="wedgeRoundRectCallout">
            <a:avLst>
              <a:gd name="adj1" fmla="val 82101"/>
              <a:gd name="adj2" fmla="val 24263"/>
              <a:gd name="adj3" fmla="val 16667"/>
            </a:avLst>
          </a:prstGeom>
          <a:solidFill>
            <a:schemeClr val="accent4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600" b="1" dirty="0"/>
              <a:t>Tengo quince años.</a:t>
            </a:r>
          </a:p>
        </p:txBody>
      </p:sp>
      <p:sp>
        <p:nvSpPr>
          <p:cNvPr id="6" name="Round Diagonal Corner Rectangle 5"/>
          <p:cNvSpPr/>
          <p:nvPr/>
        </p:nvSpPr>
        <p:spPr>
          <a:xfrm>
            <a:off x="0" y="5857916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 am fifteen years old.</a:t>
            </a:r>
          </a:p>
        </p:txBody>
      </p:sp>
      <p:pic>
        <p:nvPicPr>
          <p:cNvPr id="8" name="TheAngryFamilyBulb slide03.wav">
            <a:hlinkClick r:id="" action="ppaction://media"/>
          </p:cNvPr>
          <p:cNvPicPr>
            <a:picLocks noRot="1" noChangeAspect="1"/>
          </p:cNvPicPr>
          <p:nvPr>
            <a:wavAudioFile r:embed="rId1" name="TheAngryFamilyBulb slide03.wav"/>
          </p:nvPr>
        </p:nvPicPr>
        <p:blipFill>
          <a:blip r:embed="rId7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73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3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6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67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Punto interrogativo ? Question mark? by silgeo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1" descr="angrylighteningbul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1624029"/>
            <a:ext cx="1901539" cy="4162425"/>
          </a:xfrm>
          <a:prstGeom prst="rect">
            <a:avLst/>
          </a:prstGeom>
        </p:spPr>
      </p:pic>
      <p:pic>
        <p:nvPicPr>
          <p:cNvPr id="3" name="Picture 2" descr="angrylighteningbulb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1624029"/>
            <a:ext cx="1901539" cy="4162425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3000364" y="1124744"/>
            <a:ext cx="5244044" cy="1018372"/>
          </a:xfrm>
          <a:prstGeom prst="wedgeRoundRectCallout">
            <a:avLst>
              <a:gd name="adj1" fmla="val -63219"/>
              <a:gd name="adj2" fmla="val 106655"/>
              <a:gd name="adj3" fmla="val 16667"/>
            </a:avLst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¿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Cuántos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años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tienes</a:t>
            </a:r>
            <a:r>
              <a:rPr lang="en-GB" sz="4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6" name="Round Same Side Corner Rectangle 5"/>
          <p:cNvSpPr/>
          <p:nvPr/>
        </p:nvSpPr>
        <p:spPr>
          <a:xfrm>
            <a:off x="0" y="6093296"/>
            <a:ext cx="9144000" cy="764704"/>
          </a:xfrm>
          <a:prstGeom prst="round2Same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How old are you?</a:t>
            </a:r>
          </a:p>
        </p:txBody>
      </p:sp>
      <p:pic>
        <p:nvPicPr>
          <p:cNvPr id="7" name="Question age SLICE03.wav">
            <a:hlinkClick r:id="" action="ppaction://media"/>
          </p:cNvPr>
          <p:cNvPicPr>
            <a:picLocks noRot="1" noChangeAspect="1"/>
          </p:cNvPicPr>
          <p:nvPr>
            <a:wavAudioFile r:embed="rId1" name="Question age SLICE03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5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6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BF621999BF204C82FA27D426717CB1" ma:contentTypeVersion="3" ma:contentTypeDescription="Create a new document." ma:contentTypeScope="" ma:versionID="69d2dc3c4f26e6432dc20c5a4597dba0">
  <xsd:schema xmlns:xsd="http://www.w3.org/2001/XMLSchema" xmlns:xs="http://www.w3.org/2001/XMLSchema" xmlns:p="http://schemas.microsoft.com/office/2006/metadata/properties" xmlns:ns2="fad29d07-5ec8-44a6-9202-d747414ed3f0" targetNamespace="http://schemas.microsoft.com/office/2006/metadata/properties" ma:root="true" ma:fieldsID="b601945ba7ef1327f4ef3c942cd925ea" ns2:_="">
    <xsd:import namespace="fad29d07-5ec8-44a6-9202-d747414ed3f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d29d07-5ec8-44a6-9202-d747414ed3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4D78AE6-0FEC-45E2-9807-422EA3522C2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AE65A89-3A02-4195-98FF-670580DF8565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FFA56933-03C1-4CEB-BEB9-322A568B206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ad29d07-5ec8-44a6-9202-d747414ed3f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178</Words>
  <Application>Microsoft Office PowerPoint</Application>
  <PresentationFormat>On-screen Show (4:3)</PresentationFormat>
  <Paragraphs>32</Paragraphs>
  <Slides>16</Slides>
  <Notes>3</Notes>
  <HiddenSlides>0</HiddenSlides>
  <MMClips>17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Handy Questions 2  - How Old Are You?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Join us again!</vt:lpstr>
    </vt:vector>
  </TitlesOfParts>
  <Company>Newcastle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Asking questions - Age</dc:title>
  <dc:creator>ntb25</dc:creator>
  <cp:lastModifiedBy>Bernardo Carvalho de Mello</cp:lastModifiedBy>
  <cp:revision>19</cp:revision>
  <dcterms:created xsi:type="dcterms:W3CDTF">2010-02-25T18:37:25Z</dcterms:created>
  <dcterms:modified xsi:type="dcterms:W3CDTF">2025-07-22T18:33:38Z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0x01010029BF621999BF204C82FA27D426717CB1</vt:lpwstr>
  </property>
</Properties>
</file>