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media1.wav" ContentType="audio/x-wav"/>
  <Override PartName="/ppt/media/media2.wav" ContentType="audio/x-wav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67" r:id="rId5"/>
    <p:sldId id="280" r:id="rId6"/>
    <p:sldId id="281" r:id="rId7"/>
    <p:sldId id="288" r:id="rId8"/>
    <p:sldId id="284" r:id="rId9"/>
    <p:sldId id="289" r:id="rId10"/>
    <p:sldId id="285" r:id="rId11"/>
    <p:sldId id="290" r:id="rId12"/>
    <p:sldId id="286" r:id="rId13"/>
    <p:sldId id="291" r:id="rId14"/>
    <p:sldId id="287" r:id="rId15"/>
    <p:sldId id="292" r:id="rId16"/>
    <p:sldId id="283" r:id="rId17"/>
    <p:sldId id="293" r:id="rId18"/>
    <p:sldId id="282" r:id="rId19"/>
    <p:sldId id="26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6"/>
  </p:normalViewPr>
  <p:slideViewPr>
    <p:cSldViewPr>
      <p:cViewPr varScale="1">
        <p:scale>
          <a:sx n="107" d="100"/>
          <a:sy n="107" d="100"/>
        </p:scale>
        <p:origin x="2304" y="4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1E3814-1B4D-40AE-839D-F3855C539A18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39B037-D682-43AE-984C-C3F1AE9C685D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66A61E-21D8-4F9B-BE04-42349DA7FAB0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3DC09D-8657-4827-809A-C12DAC56E45D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950CE4-20BC-4A1E-8634-74CC9B04C871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FE1BA-B416-413F-BD4B-454FA917EB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B139-9547-446C-B236-AA9A2666ED0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FE1BA-B416-413F-BD4B-454FA917EB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B139-9547-446C-B236-AA9A2666ED0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FE1BA-B416-413F-BD4B-454FA917EB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B139-9547-446C-B236-AA9A2666ED0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FE1BA-B416-413F-BD4B-454FA917EB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B139-9547-446C-B236-AA9A2666ED0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FE1BA-B416-413F-BD4B-454FA917EB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B139-9547-446C-B236-AA9A2666ED0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FE1BA-B416-413F-BD4B-454FA917EB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B139-9547-446C-B236-AA9A2666ED0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FE1BA-B416-413F-BD4B-454FA917EB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B139-9547-446C-B236-AA9A2666ED0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FE1BA-B416-413F-BD4B-454FA917EB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B139-9547-446C-B236-AA9A2666ED0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FE1BA-B416-413F-BD4B-454FA917EB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B139-9547-446C-B236-AA9A2666ED0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FE1BA-B416-413F-BD4B-454FA917EB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B139-9547-446C-B236-AA9A2666ED0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FE1BA-B416-413F-BD4B-454FA917EB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C7B139-9547-446C-B236-AA9A2666ED0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3FE1BA-B416-413F-BD4B-454FA917EB11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7B139-9547-446C-B236-AA9A2666ED0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7.wav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8.wav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9.wav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0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5.png"/><Relationship Id="rId18" Type="http://schemas.openxmlformats.org/officeDocument/2006/relationships/image" Target="../media/image40.png"/><Relationship Id="rId3" Type="http://schemas.microsoft.com/office/2007/relationships/media" Target="../media/media2.wav"/><Relationship Id="rId21" Type="http://schemas.openxmlformats.org/officeDocument/2006/relationships/image" Target="../media/image43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39.png"/><Relationship Id="rId25" Type="http://schemas.microsoft.com/office/2007/relationships/hdphoto" Target="../media/hdphoto1.wdp"/><Relationship Id="rId2" Type="http://schemas.openxmlformats.org/officeDocument/2006/relationships/audio" Target="../media/media1.wav"/><Relationship Id="rId16" Type="http://schemas.openxmlformats.org/officeDocument/2006/relationships/image" Target="../media/image38.png"/><Relationship Id="rId20" Type="http://schemas.openxmlformats.org/officeDocument/2006/relationships/image" Target="../media/image42.png"/><Relationship Id="rId1" Type="http://schemas.microsoft.com/office/2007/relationships/media" Target="../media/media1.wav"/><Relationship Id="rId6" Type="http://schemas.openxmlformats.org/officeDocument/2006/relationships/image" Target="../media/image2.jpeg"/><Relationship Id="rId11" Type="http://schemas.openxmlformats.org/officeDocument/2006/relationships/image" Target="../media/image33.png"/><Relationship Id="rId24" Type="http://schemas.openxmlformats.org/officeDocument/2006/relationships/image" Target="../media/image46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37.png"/><Relationship Id="rId23" Type="http://schemas.openxmlformats.org/officeDocument/2006/relationships/image" Target="../media/image45.png"/><Relationship Id="rId10" Type="http://schemas.openxmlformats.org/officeDocument/2006/relationships/image" Target="../media/image32.png"/><Relationship Id="rId19" Type="http://schemas.openxmlformats.org/officeDocument/2006/relationships/image" Target="../media/image41.png"/><Relationship Id="rId4" Type="http://schemas.openxmlformats.org/officeDocument/2006/relationships/audio" Target="../media/media2.wav"/><Relationship Id="rId9" Type="http://schemas.openxmlformats.org/officeDocument/2006/relationships/image" Target="../media/image31.png"/><Relationship Id="rId14" Type="http://schemas.openxmlformats.org/officeDocument/2006/relationships/image" Target="../media/image36.png"/><Relationship Id="rId22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4.wav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5.wav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b="1" dirty="0"/>
              <a:t>Handy Questions 4</a:t>
            </a:r>
            <a:br>
              <a:rPr lang="en-GB" b="1" dirty="0"/>
            </a:br>
            <a:r>
              <a:rPr lang="en-GB" b="1" dirty="0"/>
              <a:t>-</a:t>
            </a:r>
            <a:br>
              <a:rPr lang="en-GB" b="1" dirty="0"/>
            </a:br>
            <a:r>
              <a:rPr lang="en-GB" b="1" dirty="0"/>
              <a:t>Brothers and Sisters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76730"/>
            <a:ext cx="6400800" cy="1752600"/>
          </a:xfrm>
        </p:spPr>
        <p:txBody>
          <a:bodyPr/>
          <a:lstStyle/>
          <a:p>
            <a:r>
              <a:rPr lang="en-GB" dirty="0"/>
              <a:t>With the Unusual Mike </a:t>
            </a:r>
            <a:r>
              <a:rPr lang="en-GB" dirty="0" err="1"/>
              <a:t>Rophone</a:t>
            </a:r>
            <a:endParaRPr lang="en-GB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Rot="1" noChangeAspect="1"/>
          </p:cNvPicPr>
          <p:nvPr>
            <a:wavAudioFile r:embed="rId1" name="start music.wav"/>
          </p:nvPr>
        </p:nvPicPr>
        <p:blipFill>
          <a:blip r:embed="rId3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Picnic Table and Tree by |Shrued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8" name="Rounded Rectangular Callout 7"/>
          <p:cNvSpPr/>
          <p:nvPr/>
        </p:nvSpPr>
        <p:spPr>
          <a:xfrm>
            <a:off x="571472" y="785794"/>
            <a:ext cx="5214974" cy="1785950"/>
          </a:xfrm>
          <a:prstGeom prst="wedgeRoundRectCallout">
            <a:avLst>
              <a:gd name="adj1" fmla="val 7951"/>
              <a:gd name="adj2" fmla="val 114510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Yo tengo un hermano y dos hermanas.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have one brother and </a:t>
            </a:r>
            <a:r>
              <a:rPr lang="en-GB" sz="3600" b="1">
                <a:solidFill>
                  <a:schemeClr val="tx1"/>
                </a:solidFill>
              </a:rPr>
              <a:t>two sisters.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9" name="Picture 8" descr="angrytoasterbrow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3698068"/>
            <a:ext cx="3250087" cy="2159824"/>
          </a:xfrm>
          <a:prstGeom prst="rect">
            <a:avLst/>
          </a:prstGeom>
        </p:spPr>
      </p:pic>
      <p:pic>
        <p:nvPicPr>
          <p:cNvPr id="10" name="Picture 9" descr="angrytoasterbrow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7224" y="3698068"/>
            <a:ext cx="3250087" cy="2159824"/>
          </a:xfrm>
          <a:prstGeom prst="rect">
            <a:avLst/>
          </a:prstGeom>
        </p:spPr>
      </p:pic>
      <p:pic>
        <p:nvPicPr>
          <p:cNvPr id="11" name="toasterslide5.wav">
            <a:hlinkClick r:id="" action="ppaction://media"/>
          </p:cNvPr>
          <p:cNvPicPr>
            <a:picLocks noRot="1" noChangeAspect="1"/>
          </p:cNvPicPr>
          <p:nvPr>
            <a:wavAudioFile r:embed="rId1" name="toasterslide5.wav"/>
          </p:nvPr>
        </p:nvPicPr>
        <p:blipFill>
          <a:blip r:embed="rId7" cstate="screen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28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9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3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980728"/>
            <a:ext cx="5929354" cy="1233826"/>
          </a:xfrm>
          <a:prstGeom prst="wedgeRoundRectCallout">
            <a:avLst>
              <a:gd name="adj1" fmla="val -50012"/>
              <a:gd name="adj2" fmla="val 797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Cuántos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hermanos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tienes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How many brothers and sisters do you have?</a:t>
            </a:r>
          </a:p>
        </p:txBody>
      </p:sp>
      <p:pic>
        <p:nvPicPr>
          <p:cNvPr id="7" name="questions slide09.wav">
            <a:hlinkClick r:id="" action="ppaction://media"/>
          </p:cNvPr>
          <p:cNvPicPr>
            <a:picLocks noRot="1" noChangeAspect="1"/>
          </p:cNvPicPr>
          <p:nvPr>
            <a:wavAudioFile r:embed="rId1" name="questions slide0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An Wolfs' Day At Sofia Zoo by howbizarre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>
            <a:spLocks noChangeArrowheads="1"/>
          </p:cNvSpPr>
          <p:nvPr/>
        </p:nvSpPr>
        <p:spPr bwMode="auto">
          <a:xfrm>
            <a:off x="285750" y="4143380"/>
            <a:ext cx="4933950" cy="1428745"/>
          </a:xfrm>
          <a:prstGeom prst="wedgeRoundRectCallout">
            <a:avLst>
              <a:gd name="adj1" fmla="val 65796"/>
              <a:gd name="adj2" fmla="val -190334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>
                <a:solidFill>
                  <a:srgbClr val="10253F"/>
                </a:solidFill>
                <a:latin typeface="+mn-lt"/>
              </a:rPr>
              <a:t>Tengo tres hermanos y dos hermanas.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chemeClr val="tx1"/>
                </a:solidFill>
              </a:rPr>
              <a:t>I have three brothers and two sisters.</a:t>
            </a:r>
          </a:p>
        </p:txBody>
      </p:sp>
      <p:pic>
        <p:nvPicPr>
          <p:cNvPr id="8" name="Picture 3" descr="confusedwolfman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 flipV="1">
            <a:off x="5934009" y="-1"/>
            <a:ext cx="2798696" cy="4708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confusedwolfman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 flipH="1" flipV="1">
            <a:off x="5929322" y="-1"/>
            <a:ext cx="2798696" cy="4708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TheAngryFamilywolfman slice05.wav">
            <a:hlinkClick r:id="" action="ppaction://media"/>
          </p:cNvPr>
          <p:cNvPicPr>
            <a:picLocks noRot="1" noChangeAspect="1"/>
          </p:cNvPicPr>
          <p:nvPr>
            <a:wavAudioFile r:embed="rId1" name="TheAngryFamilywolfman slice05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98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1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4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2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980728"/>
            <a:ext cx="5929354" cy="1233826"/>
          </a:xfrm>
          <a:prstGeom prst="wedgeRoundRectCallout">
            <a:avLst>
              <a:gd name="adj1" fmla="val -50012"/>
              <a:gd name="adj2" fmla="val 797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Cuántos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hermanos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tienes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How many brothers and sisters do you have?</a:t>
            </a:r>
          </a:p>
        </p:txBody>
      </p:sp>
      <p:pic>
        <p:nvPicPr>
          <p:cNvPr id="7" name="questions slide09.wav">
            <a:hlinkClick r:id="" action="ppaction://media"/>
          </p:cNvPr>
          <p:cNvPicPr>
            <a:picLocks noRot="1" noChangeAspect="1"/>
          </p:cNvPicPr>
          <p:nvPr>
            <a:wavAudioFile r:embed="rId1" name="questions slide0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pacman ghost by 500CPM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6" descr="angryghostcloud2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63" y="-1155700"/>
            <a:ext cx="7429500" cy="572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57563" y="-1155700"/>
            <a:ext cx="7429500" cy="572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ounded Rectangular Callout 5"/>
          <p:cNvSpPr>
            <a:spLocks noChangeArrowheads="1"/>
          </p:cNvSpPr>
          <p:nvPr/>
        </p:nvSpPr>
        <p:spPr bwMode="auto">
          <a:xfrm>
            <a:off x="214313" y="4143380"/>
            <a:ext cx="5643571" cy="1285868"/>
          </a:xfrm>
          <a:prstGeom prst="wedgeRoundRectCallout">
            <a:avLst>
              <a:gd name="adj1" fmla="val 56231"/>
              <a:gd name="adj2" fmla="val -182963"/>
              <a:gd name="adj3" fmla="val 16667"/>
            </a:avLst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>
                <a:solidFill>
                  <a:srgbClr val="0D0D0D"/>
                </a:solidFill>
                <a:latin typeface="+mn-lt"/>
                <a:cs typeface="+mn-cs"/>
              </a:rPr>
              <a:t>Tengo una hermana pero no tengo hermanos.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3600" b="1" dirty="0">
                <a:solidFill>
                  <a:srgbClr val="0D0D0D"/>
                </a:solidFill>
              </a:rPr>
              <a:t>I have no brothers and one sister.</a:t>
            </a:r>
          </a:p>
        </p:txBody>
      </p:sp>
      <p:pic>
        <p:nvPicPr>
          <p:cNvPr id="10" name="GhostcloudSlide5.wav">
            <a:hlinkClick r:id="" action="ppaction://media"/>
          </p:cNvPr>
          <p:cNvPicPr>
            <a:picLocks noRot="1" noChangeAspect="1"/>
          </p:cNvPicPr>
          <p:nvPr>
            <a:wavAudioFile r:embed="rId1" name="GhostcloudSlide5.wav"/>
          </p:nvPr>
        </p:nvPicPr>
        <p:blipFill>
          <a:blip r:embed="rId6" cstate="screen"/>
          <a:stretch>
            <a:fillRect/>
          </a:stretch>
        </p:blipFill>
        <p:spPr>
          <a:xfrm>
            <a:off x="8839200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6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6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357422" y="4429108"/>
            <a:ext cx="5214974" cy="1952220"/>
          </a:xfrm>
          <a:prstGeom prst="wedgeRoundRectCallout">
            <a:avLst>
              <a:gd name="adj1" fmla="val -53814"/>
              <a:gd name="adj2" fmla="val -111397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Lovely. I like questions but I’ve got to go. </a:t>
            </a:r>
          </a:p>
          <a:p>
            <a:pPr algn="ctr"/>
            <a:r>
              <a:rPr lang="en-GB" sz="4000" b="1" dirty="0">
                <a:solidFill>
                  <a:schemeClr val="tx1"/>
                </a:solidFill>
              </a:rPr>
              <a:t>My tea is ready.</a:t>
            </a:r>
          </a:p>
        </p:txBody>
      </p:sp>
      <p:pic>
        <p:nvPicPr>
          <p:cNvPr id="6" name="questions slide10.wav">
            <a:hlinkClick r:id="" action="ppaction://media"/>
          </p:cNvPr>
          <p:cNvPicPr>
            <a:picLocks noRot="1" noChangeAspect="1"/>
          </p:cNvPicPr>
          <p:nvPr>
            <a:wavAudioFile r:embed="rId1" name="questions slide10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2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2000" fill="hold" nodeType="withEffect">
                                  <p:stCondLst>
                                    <p:cond delay="4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3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1832BBC6-EC63-A245-F05B-072A6C6A46C7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EDF54740-9EA4-4822-52A6-825459D4B66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214546" y="4286256"/>
            <a:ext cx="6643734" cy="2023064"/>
          </a:xfrm>
          <a:prstGeom prst="wedgeRoundRectCallout">
            <a:avLst>
              <a:gd name="adj1" fmla="val -51649"/>
              <a:gd name="adj2" fmla="val -105230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Hello. I was just talking with my brother and sister, and I thought of a question.</a:t>
            </a:r>
          </a:p>
        </p:txBody>
      </p:sp>
      <p:pic>
        <p:nvPicPr>
          <p:cNvPr id="6" name="questions slide08.wav">
            <a:hlinkClick r:id="" action="ppaction://media"/>
          </p:cNvPr>
          <p:cNvPicPr>
            <a:picLocks noRot="1" noChangeAspect="1"/>
          </p:cNvPicPr>
          <p:nvPr>
            <a:wavAudioFile r:embed="rId1" name="questions slide08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95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9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0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980728"/>
            <a:ext cx="5929354" cy="1233826"/>
          </a:xfrm>
          <a:prstGeom prst="wedgeRoundRectCallout">
            <a:avLst>
              <a:gd name="adj1" fmla="val -50012"/>
              <a:gd name="adj2" fmla="val 797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Cuántos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hermanos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tienes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How many brothers and sisters do you have?</a:t>
            </a:r>
          </a:p>
        </p:txBody>
      </p:sp>
      <p:pic>
        <p:nvPicPr>
          <p:cNvPr id="7" name="questions slide09.wav">
            <a:hlinkClick r:id="" action="ppaction://media"/>
          </p:cNvPr>
          <p:cNvPicPr>
            <a:picLocks noRot="1" noChangeAspect="1"/>
          </p:cNvPicPr>
          <p:nvPr>
            <a:wavAudioFile r:embed="rId1" name="questions slide0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Weiser Farm Potatoes by ExperienceLA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" name="Round Diagonal Corner Rectangle 8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have lots of brothers and sisters.</a:t>
            </a:r>
          </a:p>
        </p:txBody>
      </p:sp>
      <p:pic>
        <p:nvPicPr>
          <p:cNvPr id="10" name="PotatoSlide5.wav">
            <a:hlinkClick r:id="" action="ppaction://media"/>
          </p:cNvPr>
          <p:cNvPicPr>
            <a:picLocks noRot="1" noChangeAspect="1"/>
          </p:cNvPicPr>
          <p:nvPr>
            <a:wavAudioFile r:embed="rId1" name="PotatoSlide5.wav"/>
          </p:nvPr>
        </p:nvPicPr>
        <p:blipFill>
          <a:blip r:embed="rId4" cstate="screen"/>
          <a:stretch>
            <a:fillRect/>
          </a:stretch>
        </p:blipFill>
        <p:spPr>
          <a:xfrm>
            <a:off x="8286776" y="5429264"/>
            <a:ext cx="304800" cy="304800"/>
          </a:xfrm>
          <a:prstGeom prst="rect">
            <a:avLst/>
          </a:prstGeom>
        </p:spPr>
      </p:pic>
      <p:pic>
        <p:nvPicPr>
          <p:cNvPr id="11" name="Picture 10" descr="angrypotatohead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V="1">
            <a:off x="5591614" y="-371799"/>
            <a:ext cx="3186703" cy="3931646"/>
          </a:xfrm>
          <a:prstGeom prst="rect">
            <a:avLst/>
          </a:prstGeom>
        </p:spPr>
      </p:pic>
      <p:pic>
        <p:nvPicPr>
          <p:cNvPr id="12" name="Picture 11" descr="angrypotatohead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V="1">
            <a:off x="5587168" y="-372226"/>
            <a:ext cx="3184605" cy="3929058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785918" y="4143380"/>
            <a:ext cx="5500726" cy="1428760"/>
          </a:xfrm>
          <a:prstGeom prst="wedgeRoundRectCallout">
            <a:avLst>
              <a:gd name="adj1" fmla="val 57645"/>
              <a:gd name="adj2" fmla="val -174815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Tengo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muchos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hermanos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y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hermanas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3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4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29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4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980728"/>
            <a:ext cx="5929354" cy="1233826"/>
          </a:xfrm>
          <a:prstGeom prst="wedgeRoundRectCallout">
            <a:avLst>
              <a:gd name="adj1" fmla="val -50012"/>
              <a:gd name="adj2" fmla="val 797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Cuántos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hermanos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tienes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How many brothers and sisters do you have?</a:t>
            </a:r>
          </a:p>
        </p:txBody>
      </p:sp>
      <p:pic>
        <p:nvPicPr>
          <p:cNvPr id="7" name="questions slide09.wav">
            <a:hlinkClick r:id="" action="ppaction://media"/>
          </p:cNvPr>
          <p:cNvPicPr>
            <a:picLocks noRot="1" noChangeAspect="1"/>
          </p:cNvPicPr>
          <p:nvPr>
            <a:wavAudioFile r:embed="rId1" name="questions slide0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 descr="Daydream Farm #1 by mindgutter.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4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96837" y="1152525"/>
            <a:ext cx="2749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3" descr="angrycarrotface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896837" y="1152549"/>
            <a:ext cx="274975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ular Callout 4"/>
          <p:cNvSpPr>
            <a:spLocks noChangeArrowheads="1"/>
          </p:cNvSpPr>
          <p:nvPr/>
        </p:nvSpPr>
        <p:spPr bwMode="auto">
          <a:xfrm>
            <a:off x="4000500" y="2714620"/>
            <a:ext cx="4357714" cy="2082805"/>
          </a:xfrm>
          <a:prstGeom prst="wedgeRoundRectCallout">
            <a:avLst>
              <a:gd name="adj1" fmla="val -70842"/>
              <a:gd name="adj2" fmla="val -8361"/>
              <a:gd name="adj3" fmla="val 16667"/>
            </a:avLst>
          </a:prstGeom>
          <a:solidFill>
            <a:schemeClr val="accent3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en-GB" sz="4000" b="1">
                <a:solidFill>
                  <a:srgbClr val="1E1C11"/>
                </a:solidFill>
                <a:latin typeface="+mn-lt"/>
                <a:cs typeface="+mn-cs"/>
              </a:rPr>
              <a:t>Tengo ocho  hermanos y dos hermanas.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875"/>
            <a:ext cx="9144000" cy="1000125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200" b="1" dirty="0">
                <a:solidFill>
                  <a:schemeClr val="tx1"/>
                </a:solidFill>
              </a:rPr>
              <a:t>I have eight brothers and two sisters.</a:t>
            </a:r>
          </a:p>
        </p:txBody>
      </p:sp>
      <p:pic>
        <p:nvPicPr>
          <p:cNvPr id="9" name="TheAngryFamilycarrot slice05.wav">
            <a:hlinkClick r:id="" action="ppaction://media"/>
          </p:cNvPr>
          <p:cNvPicPr>
            <a:picLocks noRot="1" noChangeAspect="1"/>
          </p:cNvPicPr>
          <p:nvPr>
            <a:wavAudioFile r:embed="rId1" name="TheAngryFamilycarrot slice05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478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8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980728"/>
            <a:ext cx="5929354" cy="1233826"/>
          </a:xfrm>
          <a:prstGeom prst="wedgeRoundRectCallout">
            <a:avLst>
              <a:gd name="adj1" fmla="val -50012"/>
              <a:gd name="adj2" fmla="val 797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Cuántos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hermanos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tienes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How many brothers and sisters do you have?</a:t>
            </a:r>
          </a:p>
        </p:txBody>
      </p:sp>
      <p:pic>
        <p:nvPicPr>
          <p:cNvPr id="7" name="questions slide09.wav">
            <a:hlinkClick r:id="" action="ppaction://media"/>
          </p:cNvPr>
          <p:cNvPicPr>
            <a:picLocks noRot="1" noChangeAspect="1"/>
          </p:cNvPicPr>
          <p:nvPr>
            <a:wavAudioFile r:embed="rId1" name="questions slide0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Palm Trees by DonnaGrayson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767396" y="2890837"/>
            <a:ext cx="3771900" cy="4162425"/>
          </a:xfrm>
          <a:prstGeom prst="rect">
            <a:avLst/>
          </a:prstGeom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5767396" y="2890837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1142976" y="4214818"/>
            <a:ext cx="3357586" cy="2071702"/>
          </a:xfrm>
          <a:prstGeom prst="wedgeRoundRectCallout">
            <a:avLst>
              <a:gd name="adj1" fmla="val 76427"/>
              <a:gd name="adj2" fmla="val -5162"/>
              <a:gd name="adj3" fmla="val 16667"/>
            </a:avLst>
          </a:prstGeom>
          <a:solidFill>
            <a:schemeClr val="accent4"/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/>
              <a:t>No tengo hermanos ni hermanas.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have no brothers or sisters.</a:t>
            </a:r>
          </a:p>
        </p:txBody>
      </p:sp>
      <p:pic>
        <p:nvPicPr>
          <p:cNvPr id="8" name="TheAngryFamilyBulb slide05.wav">
            <a:hlinkClick r:id="" action="ppaction://media"/>
          </p:cNvPr>
          <p:cNvPicPr>
            <a:picLocks noRot="1" noChangeAspect="1"/>
          </p:cNvPicPr>
          <p:nvPr>
            <a:wavAudioFile r:embed="rId1" name="TheAngryFamilyBulb slide05.wav"/>
          </p:nvPr>
        </p:nvPicPr>
        <p:blipFill>
          <a:blip r:embed="rId7" cstate="print"/>
          <a:stretch>
            <a:fillRect/>
          </a:stretch>
        </p:blipFill>
        <p:spPr>
          <a:xfrm>
            <a:off x="8839200" y="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64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8596" y="1624029"/>
            <a:ext cx="1901539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428860" y="980728"/>
            <a:ext cx="5929354" cy="1233826"/>
          </a:xfrm>
          <a:prstGeom prst="wedgeRoundRectCallout">
            <a:avLst>
              <a:gd name="adj1" fmla="val -50012"/>
              <a:gd name="adj2" fmla="val 79755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ts val="4200"/>
              </a:lnSpc>
            </a:pPr>
            <a:r>
              <a:rPr lang="en-GB" sz="4000" b="1" dirty="0">
                <a:solidFill>
                  <a:schemeClr val="tx1"/>
                </a:solidFill>
              </a:rPr>
              <a:t>¿</a:t>
            </a:r>
            <a:r>
              <a:rPr lang="en-GB" sz="4000" b="1" dirty="0" err="1">
                <a:solidFill>
                  <a:schemeClr val="tx1"/>
                </a:solidFill>
              </a:rPr>
              <a:t>Cuántos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hermanos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tienes</a:t>
            </a:r>
            <a:r>
              <a:rPr lang="en-GB" sz="4000" b="1" dirty="0">
                <a:solidFill>
                  <a:schemeClr val="tx1"/>
                </a:solidFill>
              </a:rPr>
              <a:t>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6093296"/>
            <a:ext cx="9144000" cy="764704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600" b="1" dirty="0">
                <a:solidFill>
                  <a:schemeClr val="tx1"/>
                </a:solidFill>
              </a:rPr>
              <a:t>How many brothers and sisters do you have?</a:t>
            </a:r>
          </a:p>
        </p:txBody>
      </p:sp>
      <p:pic>
        <p:nvPicPr>
          <p:cNvPr id="7" name="questions slide09.wav">
            <a:hlinkClick r:id="" action="ppaction://media"/>
          </p:cNvPr>
          <p:cNvPicPr>
            <a:picLocks noRot="1" noChangeAspect="1"/>
          </p:cNvPicPr>
          <p:nvPr>
            <a:wavAudioFile r:embed="rId1" name="questions slide09.wav"/>
          </p:nvPr>
        </p:nvPicPr>
        <p:blipFill>
          <a:blip r:embed="rId6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4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7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7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9AC86EE-5373-4B3E-9AA8-BDD4CE35DF5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A98DE9C-95EF-4440-A57E-85631620631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4C1748-75F9-4BE0-A6B0-33FABF2623E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229</Words>
  <Application>Microsoft Office PowerPoint</Application>
  <PresentationFormat>On-screen Show (4:3)</PresentationFormat>
  <Paragraphs>33</Paragraphs>
  <Slides>16</Slides>
  <Notes>3</Notes>
  <HiddenSlides>0</HiddenSlides>
  <MMClips>17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Handy Questions 4 - Brothers and Sisters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Phrases</dc:title>
  <dc:creator>Katharina Teucher</dc:creator>
  <cp:lastModifiedBy>Bernardo Carvalho de Mello</cp:lastModifiedBy>
  <cp:revision>17</cp:revision>
  <dcterms:created xsi:type="dcterms:W3CDTF">2010-02-10T17:31:17Z</dcterms:created>
  <dcterms:modified xsi:type="dcterms:W3CDTF">2025-07-22T18:32:48Z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