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1.xml" ContentType="application/vnd.openxmlformats-officedocument.presentationml.tags+xml"/>
  <Override PartName="/ppt/notesSlides/notesSlide6.xml" ContentType="application/vnd.openxmlformats-officedocument.presentationml.notesSlide+xml"/>
  <Override PartName="/ppt/media/media1.wav" ContentType="audio/x-wav"/>
  <Override PartName="/ppt/media/media2.wav" ContentType="audio/x-wav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4"/>
  </p:notesMasterIdLst>
  <p:sldIdLst>
    <p:sldId id="276" r:id="rId5"/>
    <p:sldId id="300" r:id="rId6"/>
    <p:sldId id="301" r:id="rId7"/>
    <p:sldId id="315" r:id="rId8"/>
    <p:sldId id="302" r:id="rId9"/>
    <p:sldId id="316" r:id="rId10"/>
    <p:sldId id="305" r:id="rId11"/>
    <p:sldId id="317" r:id="rId12"/>
    <p:sldId id="306" r:id="rId13"/>
    <p:sldId id="318" r:id="rId14"/>
    <p:sldId id="307" r:id="rId15"/>
    <p:sldId id="319" r:id="rId16"/>
    <p:sldId id="308" r:id="rId17"/>
    <p:sldId id="320" r:id="rId18"/>
    <p:sldId id="309" r:id="rId19"/>
    <p:sldId id="321" r:id="rId20"/>
    <p:sldId id="310" r:id="rId21"/>
    <p:sldId id="322" r:id="rId22"/>
    <p:sldId id="311" r:id="rId23"/>
    <p:sldId id="323" r:id="rId24"/>
    <p:sldId id="312" r:id="rId25"/>
    <p:sldId id="324" r:id="rId26"/>
    <p:sldId id="313" r:id="rId27"/>
    <p:sldId id="325" r:id="rId28"/>
    <p:sldId id="314" r:id="rId29"/>
    <p:sldId id="326" r:id="rId30"/>
    <p:sldId id="303" r:id="rId31"/>
    <p:sldId id="304" r:id="rId32"/>
    <p:sldId id="268" r:id="rId3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26"/>
  </p:normalViewPr>
  <p:slideViewPr>
    <p:cSldViewPr>
      <p:cViewPr varScale="1">
        <p:scale>
          <a:sx n="107" d="100"/>
          <a:sy n="107" d="100"/>
        </p:scale>
        <p:origin x="2304" y="4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79C07F-4679-4210-BE10-47EDBA0AE3D7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6D0ADE-8F07-4DF4-9569-A26D35C353D5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66A61E-21D8-4F9B-BE04-42349DA7FAB0}" type="slidenum">
              <a:rPr lang="en-GB" smtClean="0"/>
              <a:pPr/>
              <a:t>12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66A61E-21D8-4F9B-BE04-42349DA7FAB0}" type="slidenum">
              <a:rPr lang="en-GB" smtClean="0"/>
              <a:pPr/>
              <a:t>14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3DC09D-8657-4827-809A-C12DAC56E45D}" type="slidenum">
              <a:rPr lang="en-GB" smtClean="0"/>
              <a:pPr/>
              <a:t>16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3DC09D-8657-4827-809A-C12DAC56E45D}" type="slidenum">
              <a:rPr lang="en-GB" smtClean="0"/>
              <a:pPr/>
              <a:t>18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50CE4-20BC-4A1E-8634-74CC9B04C871}" type="slidenum">
              <a:rPr lang="en-GB" smtClean="0"/>
              <a:pPr/>
              <a:t>20</a:t>
            </a:fld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50CE4-20BC-4A1E-8634-74CC9B04C871}" type="slidenum">
              <a:rPr lang="en-GB" smtClean="0"/>
              <a:pPr/>
              <a:t>22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17619-1CFC-4442-8552-CCE5B5666FBC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A67B0-7FEA-429D-A8E1-E15656A02E4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17619-1CFC-4442-8552-CCE5B5666FBC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A67B0-7FEA-429D-A8E1-E15656A02E4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17619-1CFC-4442-8552-CCE5B5666FBC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A67B0-7FEA-429D-A8E1-E15656A02E4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17619-1CFC-4442-8552-CCE5B5666FBC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A67B0-7FEA-429D-A8E1-E15656A02E4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17619-1CFC-4442-8552-CCE5B5666FBC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A67B0-7FEA-429D-A8E1-E15656A02E4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17619-1CFC-4442-8552-CCE5B5666FBC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A67B0-7FEA-429D-A8E1-E15656A02E4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17619-1CFC-4442-8552-CCE5B5666FBC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A67B0-7FEA-429D-A8E1-E15656A02E4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17619-1CFC-4442-8552-CCE5B5666FBC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A67B0-7FEA-429D-A8E1-E15656A02E4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17619-1CFC-4442-8552-CCE5B5666FBC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A67B0-7FEA-429D-A8E1-E15656A02E4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17619-1CFC-4442-8552-CCE5B5666FBC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A67B0-7FEA-429D-A8E1-E15656A02E4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17619-1CFC-4442-8552-CCE5B5666FBC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A67B0-7FEA-429D-A8E1-E15656A02E4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7619-1CFC-4442-8552-CCE5B5666FBC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EA67B0-7FEA-429D-A8E1-E15656A02E45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8.wav"/><Relationship Id="rId6" Type="http://schemas.openxmlformats.org/officeDocument/2006/relationships/image" Target="../media/image16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9.wav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5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22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0.wav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20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1.wav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5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20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2.wav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image" Target="../media/image30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3.wav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5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9.png"/><Relationship Id="rId2" Type="http://schemas.openxmlformats.org/officeDocument/2006/relationships/audio" Target="../media/audio14.wav"/><Relationship Id="rId1" Type="http://schemas.openxmlformats.org/officeDocument/2006/relationships/tags" Target="../tags/tag1.xml"/><Relationship Id="rId6" Type="http://schemas.openxmlformats.org/officeDocument/2006/relationships/image" Target="../media/image28.png"/><Relationship Id="rId5" Type="http://schemas.openxmlformats.org/officeDocument/2006/relationships/image" Target="../media/image31.jpeg"/><Relationship Id="rId4" Type="http://schemas.openxmlformats.org/officeDocument/2006/relationships/notesSlide" Target="../notesSlides/notesSlide6.xml"/><Relationship Id="rId9" Type="http://schemas.openxmlformats.org/officeDocument/2006/relationships/image" Target="../media/image3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5.wav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5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6.wav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7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8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8.png"/><Relationship Id="rId18" Type="http://schemas.openxmlformats.org/officeDocument/2006/relationships/image" Target="../media/image53.png"/><Relationship Id="rId3" Type="http://schemas.microsoft.com/office/2007/relationships/media" Target="../media/media2.wav"/><Relationship Id="rId21" Type="http://schemas.openxmlformats.org/officeDocument/2006/relationships/image" Target="../media/image56.png"/><Relationship Id="rId7" Type="http://schemas.openxmlformats.org/officeDocument/2006/relationships/image" Target="../media/image42.png"/><Relationship Id="rId12" Type="http://schemas.openxmlformats.org/officeDocument/2006/relationships/image" Target="../media/image47.png"/><Relationship Id="rId17" Type="http://schemas.openxmlformats.org/officeDocument/2006/relationships/image" Target="../media/image52.png"/><Relationship Id="rId25" Type="http://schemas.microsoft.com/office/2007/relationships/hdphoto" Target="../media/hdphoto1.wdp"/><Relationship Id="rId2" Type="http://schemas.openxmlformats.org/officeDocument/2006/relationships/audio" Target="../media/media1.wav"/><Relationship Id="rId16" Type="http://schemas.openxmlformats.org/officeDocument/2006/relationships/image" Target="../media/image51.png"/><Relationship Id="rId20" Type="http://schemas.openxmlformats.org/officeDocument/2006/relationships/image" Target="../media/image55.png"/><Relationship Id="rId1" Type="http://schemas.microsoft.com/office/2007/relationships/media" Target="../media/media1.wav"/><Relationship Id="rId6" Type="http://schemas.openxmlformats.org/officeDocument/2006/relationships/image" Target="../media/image2.jpeg"/><Relationship Id="rId11" Type="http://schemas.openxmlformats.org/officeDocument/2006/relationships/image" Target="../media/image46.png"/><Relationship Id="rId24" Type="http://schemas.openxmlformats.org/officeDocument/2006/relationships/image" Target="../media/image59.png"/><Relationship Id="rId5" Type="http://schemas.openxmlformats.org/officeDocument/2006/relationships/slideLayout" Target="../slideLayouts/slideLayout1.xml"/><Relationship Id="rId15" Type="http://schemas.openxmlformats.org/officeDocument/2006/relationships/image" Target="../media/image50.png"/><Relationship Id="rId23" Type="http://schemas.openxmlformats.org/officeDocument/2006/relationships/image" Target="../media/image58.png"/><Relationship Id="rId10" Type="http://schemas.openxmlformats.org/officeDocument/2006/relationships/image" Target="../media/image45.png"/><Relationship Id="rId19" Type="http://schemas.openxmlformats.org/officeDocument/2006/relationships/image" Target="../media/image54.png"/><Relationship Id="rId4" Type="http://schemas.openxmlformats.org/officeDocument/2006/relationships/audio" Target="../media/media2.wav"/><Relationship Id="rId9" Type="http://schemas.openxmlformats.org/officeDocument/2006/relationships/image" Target="../media/image44.png"/><Relationship Id="rId14" Type="http://schemas.openxmlformats.org/officeDocument/2006/relationships/image" Target="../media/image49.png"/><Relationship Id="rId22" Type="http://schemas.openxmlformats.org/officeDocument/2006/relationships/image" Target="../media/image5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5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6.wav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7.wav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5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GB" b="1" dirty="0"/>
              <a:t>Handy Questions 5</a:t>
            </a:r>
            <a:br>
              <a:rPr lang="en-GB" b="1" dirty="0"/>
            </a:br>
            <a:r>
              <a:rPr lang="en-GB" b="1" dirty="0"/>
              <a:t>-</a:t>
            </a:r>
            <a:br>
              <a:rPr lang="en-GB" b="1" dirty="0"/>
            </a:br>
            <a:r>
              <a:rPr lang="en-GB" b="1" dirty="0"/>
              <a:t>Likes and Dislikes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176730"/>
            <a:ext cx="6400800" cy="1752600"/>
          </a:xfrm>
        </p:spPr>
        <p:txBody>
          <a:bodyPr/>
          <a:lstStyle/>
          <a:p>
            <a:r>
              <a:rPr lang="en-GB" dirty="0"/>
              <a:t>With the Unusual Mike </a:t>
            </a:r>
            <a:r>
              <a:rPr lang="en-GB" dirty="0" err="1"/>
              <a:t>Rophone</a:t>
            </a:r>
            <a:endParaRPr lang="en-GB" dirty="0"/>
          </a:p>
        </p:txBody>
      </p:sp>
      <p:pic>
        <p:nvPicPr>
          <p:cNvPr id="4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3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2" descr="Daydream Farm #1 by mindgutter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497412" y="1142984"/>
            <a:ext cx="2749750" cy="570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8" name="Picture 3" descr="angrycarrotface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497412" y="1152549"/>
            <a:ext cx="2749750" cy="570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ounded Rectangular Callout 4"/>
          <p:cNvSpPr/>
          <p:nvPr/>
        </p:nvSpPr>
        <p:spPr>
          <a:xfrm>
            <a:off x="1000100" y="714354"/>
            <a:ext cx="3857648" cy="2786084"/>
          </a:xfrm>
          <a:prstGeom prst="wedgeRoundRectCallout">
            <a:avLst>
              <a:gd name="adj1" fmla="val 76218"/>
              <a:gd name="adj2" fmla="val 47075"/>
              <a:gd name="adj3" fmla="val 16667"/>
            </a:avLst>
          </a:prstGeom>
          <a:solidFill>
            <a:schemeClr val="accent3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4000" b="1" dirty="0">
                <a:solidFill>
                  <a:srgbClr val="1E1C11"/>
                </a:solidFill>
              </a:rPr>
              <a:t>No me </a:t>
            </a:r>
            <a:r>
              <a:rPr lang="en-GB" sz="4000" b="1" dirty="0" err="1">
                <a:solidFill>
                  <a:srgbClr val="1E1C11"/>
                </a:solidFill>
              </a:rPr>
              <a:t>gustan</a:t>
            </a:r>
            <a:endParaRPr lang="en-GB" sz="4000" b="1" dirty="0">
              <a:solidFill>
                <a:srgbClr val="1E1C11"/>
              </a:solidFill>
            </a:endParaRPr>
          </a:p>
          <a:p>
            <a:pPr algn="ctr"/>
            <a:r>
              <a:rPr lang="en-GB" sz="4000" b="1" dirty="0">
                <a:solidFill>
                  <a:srgbClr val="1E1C11"/>
                </a:solidFill>
              </a:rPr>
              <a:t>los </a:t>
            </a:r>
            <a:r>
              <a:rPr lang="en-GB" sz="4000" b="1" dirty="0" err="1">
                <a:solidFill>
                  <a:srgbClr val="1E1C11"/>
                </a:solidFill>
              </a:rPr>
              <a:t>plátanos</a:t>
            </a:r>
            <a:r>
              <a:rPr lang="en-GB" sz="4000" b="1" dirty="0">
                <a:solidFill>
                  <a:srgbClr val="1E1C11"/>
                </a:solidFill>
              </a:rPr>
              <a:t> </a:t>
            </a:r>
            <a:r>
              <a:rPr lang="en-GB" sz="4000" b="1" dirty="0" err="1">
                <a:solidFill>
                  <a:srgbClr val="1E1C11"/>
                </a:solidFill>
              </a:rPr>
              <a:t>porque</a:t>
            </a:r>
            <a:r>
              <a:rPr lang="en-GB" sz="4000" b="1" dirty="0">
                <a:solidFill>
                  <a:srgbClr val="1E1C11"/>
                </a:solidFill>
              </a:rPr>
              <a:t> son </a:t>
            </a:r>
            <a:r>
              <a:rPr lang="en-GB" sz="4000" b="1" dirty="0" err="1">
                <a:solidFill>
                  <a:srgbClr val="1E1C11"/>
                </a:solidFill>
              </a:rPr>
              <a:t>más</a:t>
            </a:r>
            <a:r>
              <a:rPr lang="en-GB" sz="4000" b="1" dirty="0">
                <a:solidFill>
                  <a:srgbClr val="1E1C11"/>
                </a:solidFill>
              </a:rPr>
              <a:t> </a:t>
            </a:r>
            <a:r>
              <a:rPr lang="en-GB" sz="4000" b="1" dirty="0" err="1">
                <a:solidFill>
                  <a:srgbClr val="1E1C11"/>
                </a:solidFill>
              </a:rPr>
              <a:t>grandes</a:t>
            </a:r>
            <a:r>
              <a:rPr lang="en-GB" sz="4000" b="1" dirty="0">
                <a:solidFill>
                  <a:srgbClr val="1E1C11"/>
                </a:solidFill>
              </a:rPr>
              <a:t> </a:t>
            </a:r>
            <a:r>
              <a:rPr lang="en-GB" sz="4000" b="1" dirty="0" err="1">
                <a:solidFill>
                  <a:srgbClr val="1E1C11"/>
                </a:solidFill>
              </a:rPr>
              <a:t>que</a:t>
            </a:r>
            <a:r>
              <a:rPr lang="en-GB" sz="4000" b="1" dirty="0">
                <a:solidFill>
                  <a:srgbClr val="1E1C11"/>
                </a:solidFill>
              </a:rPr>
              <a:t> </a:t>
            </a:r>
            <a:r>
              <a:rPr lang="en-GB" sz="4000" b="1" dirty="0" err="1">
                <a:solidFill>
                  <a:srgbClr val="1E1C11"/>
                </a:solidFill>
              </a:rPr>
              <a:t>yo</a:t>
            </a:r>
            <a:r>
              <a:rPr lang="en-GB" sz="4000" b="1" dirty="0">
                <a:solidFill>
                  <a:srgbClr val="1E1C11"/>
                </a:solidFill>
              </a:rPr>
              <a:t>. </a:t>
            </a:r>
          </a:p>
        </p:txBody>
      </p:sp>
      <p:sp>
        <p:nvSpPr>
          <p:cNvPr id="6" name="Round Diagonal Corner Rectangle 5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200" b="1" dirty="0">
                <a:solidFill>
                  <a:schemeClr val="tx1"/>
                </a:solidFill>
              </a:rPr>
              <a:t>I don’t like bananas because they’re bigger than me.</a:t>
            </a:r>
          </a:p>
        </p:txBody>
      </p:sp>
      <p:pic>
        <p:nvPicPr>
          <p:cNvPr id="9" name="TheAngryFamilycarrot slice07.wav">
            <a:hlinkClick r:id="" action="ppaction://media"/>
          </p:cNvPr>
          <p:cNvPicPr>
            <a:picLocks noRot="1" noChangeAspect="1"/>
          </p:cNvPicPr>
          <p:nvPr>
            <a:wavAudioFile r:embed="rId1" name="TheAngryFamilycarrot slice07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54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9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8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88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8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87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Punto interrogativo ? Question mark? by silgeo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2" y="1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1" descr="angrylighte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2428860" y="908720"/>
            <a:ext cx="6143668" cy="1305834"/>
          </a:xfrm>
          <a:prstGeom prst="wedgeRoundRectCallout">
            <a:avLst>
              <a:gd name="adj1" fmla="val -50012"/>
              <a:gd name="adj2" fmla="val 79755"/>
              <a:gd name="adj3" fmla="val 16667"/>
            </a:avLst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>
                <a:solidFill>
                  <a:schemeClr val="tx1"/>
                </a:solidFill>
              </a:rPr>
              <a:t>Dime </a:t>
            </a:r>
            <a:r>
              <a:rPr lang="en-GB" sz="4000" b="1" dirty="0" err="1">
                <a:solidFill>
                  <a:schemeClr val="tx1"/>
                </a:solidFill>
              </a:rPr>
              <a:t>algo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que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te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guste</a:t>
            </a:r>
            <a:r>
              <a:rPr lang="en-GB" sz="4000" b="1" dirty="0">
                <a:solidFill>
                  <a:schemeClr val="tx1"/>
                </a:solidFill>
              </a:rPr>
              <a:t> y </a:t>
            </a:r>
            <a:r>
              <a:rPr lang="en-GB" sz="4000" b="1" dirty="0" err="1">
                <a:solidFill>
                  <a:schemeClr val="tx1"/>
                </a:solidFill>
              </a:rPr>
              <a:t>por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qué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6" name="Round Same Side Corner Rectangle 5"/>
          <p:cNvSpPr/>
          <p:nvPr/>
        </p:nvSpPr>
        <p:spPr>
          <a:xfrm>
            <a:off x="0" y="6093296"/>
            <a:ext cx="9144000" cy="764704"/>
          </a:xfrm>
          <a:prstGeom prst="round2Same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Tell me about something you like and why.</a:t>
            </a:r>
          </a:p>
        </p:txBody>
      </p:sp>
      <p:pic>
        <p:nvPicPr>
          <p:cNvPr id="7" name="questions slide12.wav">
            <a:hlinkClick r:id="" action="ppaction://media"/>
          </p:cNvPr>
          <p:cNvPicPr>
            <a:picLocks noRot="1" noChangeAspect="1"/>
          </p:cNvPicPr>
          <p:nvPr>
            <a:wavAudioFile r:embed="rId1" name="questions slide12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5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33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A forest? by Giampaolo Macorig.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-1" y="0"/>
            <a:ext cx="9168447" cy="6858000"/>
          </a:xfrm>
          <a:prstGeom prst="rect">
            <a:avLst/>
          </a:prstGeom>
          <a:noFill/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3771900" cy="4162425"/>
          </a:xfrm>
          <a:prstGeom prst="rect">
            <a:avLst/>
          </a:prstGeom>
        </p:spPr>
      </p:pic>
      <p:pic>
        <p:nvPicPr>
          <p:cNvPr id="2" name="Picture 1" descr="angrylighteningbulb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3771900" cy="4162425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4357686" y="642918"/>
            <a:ext cx="3357586" cy="2071702"/>
          </a:xfrm>
          <a:prstGeom prst="wedgeRoundRectCallout">
            <a:avLst>
              <a:gd name="adj1" fmla="val -69955"/>
              <a:gd name="adj2" fmla="val 38056"/>
              <a:gd name="adj3" fmla="val 16667"/>
            </a:avLst>
          </a:prstGeom>
          <a:solidFill>
            <a:schemeClr val="accent4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600" b="1" dirty="0"/>
              <a:t>Me gustan los árboles porque son verdes.</a:t>
            </a:r>
          </a:p>
        </p:txBody>
      </p:sp>
      <p:sp>
        <p:nvSpPr>
          <p:cNvPr id="6" name="Round Diagonal Corner Rectangle 5"/>
          <p:cNvSpPr/>
          <p:nvPr/>
        </p:nvSpPr>
        <p:spPr>
          <a:xfrm>
            <a:off x="0" y="5857916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 like trees because they are green.</a:t>
            </a:r>
          </a:p>
        </p:txBody>
      </p:sp>
      <p:pic>
        <p:nvPicPr>
          <p:cNvPr id="8" name="TheAngryFamilyBulb slide06.wav">
            <a:hlinkClick r:id="" action="ppaction://media"/>
          </p:cNvPr>
          <p:cNvPicPr>
            <a:picLocks noRot="1" noChangeAspect="1"/>
          </p:cNvPicPr>
          <p:nvPr>
            <a:wavAudioFile r:embed="rId1" name="TheAngryFamilyBulb slide06.wav"/>
          </p:nvPr>
        </p:nvPicPr>
        <p:blipFill>
          <a:blip r:embed="rId7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26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8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1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500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Punto interrogativo ? Question mark? by silgeo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1" descr="angrylighte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2428860" y="908720"/>
            <a:ext cx="6286544" cy="1305834"/>
          </a:xfrm>
          <a:prstGeom prst="wedgeRoundRectCallout">
            <a:avLst>
              <a:gd name="adj1" fmla="val -50012"/>
              <a:gd name="adj2" fmla="val 79755"/>
              <a:gd name="adj3" fmla="val 16667"/>
            </a:avLst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Excelente</a:t>
            </a:r>
            <a:r>
              <a:rPr lang="en-GB" sz="4000" b="1" dirty="0">
                <a:solidFill>
                  <a:schemeClr val="tx1"/>
                </a:solidFill>
              </a:rPr>
              <a:t>. </a:t>
            </a:r>
          </a:p>
          <a:p>
            <a:pPr algn="ctr">
              <a:lnSpc>
                <a:spcPts val="4200"/>
              </a:lnSpc>
            </a:pPr>
            <a:r>
              <a:rPr lang="en-GB" sz="4000" b="1" dirty="0">
                <a:solidFill>
                  <a:schemeClr val="tx1"/>
                </a:solidFill>
              </a:rPr>
              <a:t>¿</a:t>
            </a:r>
            <a:r>
              <a:rPr lang="en-GB" sz="4000" b="1" dirty="0" err="1">
                <a:solidFill>
                  <a:schemeClr val="tx1"/>
                </a:solidFill>
              </a:rPr>
              <a:t>Qué</a:t>
            </a:r>
            <a:r>
              <a:rPr lang="en-GB" sz="4000" b="1" dirty="0">
                <a:solidFill>
                  <a:schemeClr val="tx1"/>
                </a:solidFill>
              </a:rPr>
              <a:t> no </a:t>
            </a:r>
            <a:r>
              <a:rPr lang="en-GB" sz="4000" b="1" dirty="0" err="1">
                <a:solidFill>
                  <a:schemeClr val="tx1"/>
                </a:solidFill>
              </a:rPr>
              <a:t>te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gusta</a:t>
            </a:r>
            <a:r>
              <a:rPr lang="en-GB" sz="4000" b="1" dirty="0">
                <a:solidFill>
                  <a:schemeClr val="tx1"/>
                </a:solidFill>
              </a:rPr>
              <a:t> y </a:t>
            </a:r>
            <a:r>
              <a:rPr lang="en-GB" sz="4000" b="1" dirty="0" err="1">
                <a:solidFill>
                  <a:schemeClr val="tx1"/>
                </a:solidFill>
              </a:rPr>
              <a:t>por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qué</a:t>
            </a:r>
            <a:r>
              <a:rPr lang="en-GB" sz="4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6" name="Round Same Side Corner Rectangle 5"/>
          <p:cNvSpPr/>
          <p:nvPr/>
        </p:nvSpPr>
        <p:spPr>
          <a:xfrm>
            <a:off x="0" y="6093296"/>
            <a:ext cx="9144000" cy="764704"/>
          </a:xfrm>
          <a:prstGeom prst="round2Same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Excellent. What don’t you like and why?</a:t>
            </a:r>
          </a:p>
        </p:txBody>
      </p:sp>
      <p:pic>
        <p:nvPicPr>
          <p:cNvPr id="7" name="questions slide13.wav">
            <a:hlinkClick r:id="" action="ppaction://media"/>
          </p:cNvPr>
          <p:cNvPicPr>
            <a:picLocks noRot="1" noChangeAspect="1"/>
          </p:cNvPicPr>
          <p:nvPr>
            <a:wavAudioFile r:embed="rId1" name="questions slide13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66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3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5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2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3000" fill="hold" nodeType="withEffect">
                                  <p:stCondLst>
                                    <p:cond delay="3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33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| Texturing Peas | by zaser.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572132" y="2217080"/>
            <a:ext cx="3057520" cy="3374081"/>
          </a:xfrm>
          <a:prstGeom prst="rect">
            <a:avLst/>
          </a:prstGeom>
        </p:spPr>
      </p:pic>
      <p:pic>
        <p:nvPicPr>
          <p:cNvPr id="2" name="Picture 1" descr="angrylighteningbulb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572132" y="2217080"/>
            <a:ext cx="3057520" cy="3374081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928662" y="3357562"/>
            <a:ext cx="3357586" cy="2428892"/>
          </a:xfrm>
          <a:prstGeom prst="wedgeRoundRectCallout">
            <a:avLst>
              <a:gd name="adj1" fmla="val 78129"/>
              <a:gd name="adj2" fmla="val 19665"/>
              <a:gd name="adj3" fmla="val 16667"/>
            </a:avLst>
          </a:prstGeom>
          <a:solidFill>
            <a:schemeClr val="accent4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600" b="1" dirty="0"/>
              <a:t>No me gustan los guisantes porque son muy pequeños.</a:t>
            </a:r>
          </a:p>
        </p:txBody>
      </p:sp>
      <p:sp>
        <p:nvSpPr>
          <p:cNvPr id="6" name="Round Diagonal Corner Rectangle 5"/>
          <p:cNvSpPr/>
          <p:nvPr/>
        </p:nvSpPr>
        <p:spPr>
          <a:xfrm>
            <a:off x="0" y="5857916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 don’t like peas because they are too small.</a:t>
            </a:r>
          </a:p>
        </p:txBody>
      </p:sp>
      <p:pic>
        <p:nvPicPr>
          <p:cNvPr id="8" name="TheAngryFamilyBulb slide07.wav">
            <a:hlinkClick r:id="" action="ppaction://media"/>
          </p:cNvPr>
          <p:cNvPicPr>
            <a:picLocks noRot="1" noChangeAspect="1"/>
          </p:cNvPicPr>
          <p:nvPr>
            <a:wavAudioFile r:embed="rId1" name="TheAngryFamilyBulb slide07.wav"/>
          </p:nvPr>
        </p:nvPicPr>
        <p:blipFill>
          <a:blip r:embed="rId7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53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0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7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86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700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7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Punto interrogativo ? Question mark? by silgeo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2" y="1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1" descr="angrylighte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2428860" y="908720"/>
            <a:ext cx="6143668" cy="1305834"/>
          </a:xfrm>
          <a:prstGeom prst="wedgeRoundRectCallout">
            <a:avLst>
              <a:gd name="adj1" fmla="val -50012"/>
              <a:gd name="adj2" fmla="val 79755"/>
              <a:gd name="adj3" fmla="val 16667"/>
            </a:avLst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>
                <a:solidFill>
                  <a:schemeClr val="tx1"/>
                </a:solidFill>
              </a:rPr>
              <a:t>Dime </a:t>
            </a:r>
            <a:r>
              <a:rPr lang="en-GB" sz="4000" b="1" dirty="0" err="1">
                <a:solidFill>
                  <a:schemeClr val="tx1"/>
                </a:solidFill>
              </a:rPr>
              <a:t>algo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que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te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guste</a:t>
            </a:r>
            <a:r>
              <a:rPr lang="en-GB" sz="4000" b="1" dirty="0">
                <a:solidFill>
                  <a:schemeClr val="tx1"/>
                </a:solidFill>
              </a:rPr>
              <a:t> y </a:t>
            </a:r>
            <a:r>
              <a:rPr lang="en-GB" sz="4000" b="1" dirty="0" err="1">
                <a:solidFill>
                  <a:schemeClr val="tx1"/>
                </a:solidFill>
              </a:rPr>
              <a:t>por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qué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6" name="Round Same Side Corner Rectangle 5"/>
          <p:cNvSpPr/>
          <p:nvPr/>
        </p:nvSpPr>
        <p:spPr>
          <a:xfrm>
            <a:off x="0" y="6093296"/>
            <a:ext cx="9144000" cy="764704"/>
          </a:xfrm>
          <a:prstGeom prst="round2Same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Tell me about something you like and why.</a:t>
            </a:r>
          </a:p>
        </p:txBody>
      </p:sp>
      <p:pic>
        <p:nvPicPr>
          <p:cNvPr id="7" name="questions slide12.wav">
            <a:hlinkClick r:id="" action="ppaction://media"/>
          </p:cNvPr>
          <p:cNvPicPr>
            <a:picLocks noRot="1" noChangeAspect="1"/>
          </p:cNvPicPr>
          <p:nvPr>
            <a:wavAudioFile r:embed="rId1" name="questions slide12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5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33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peppermint marshmallow squares by Jocelyn | McAuliflower.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" name="Rounded Rectangular Callout 7"/>
          <p:cNvSpPr/>
          <p:nvPr/>
        </p:nvSpPr>
        <p:spPr>
          <a:xfrm>
            <a:off x="1123906" y="4500570"/>
            <a:ext cx="4214842" cy="1719292"/>
          </a:xfrm>
          <a:prstGeom prst="wedgeRoundRectCallout">
            <a:avLst>
              <a:gd name="adj1" fmla="val 70014"/>
              <a:gd name="adj2" fmla="val 10087"/>
              <a:gd name="adj3" fmla="val 16667"/>
            </a:avLst>
          </a:prstGeom>
          <a:solidFill>
            <a:schemeClr val="accent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Me gustan las cosas cuadradas.</a:t>
            </a: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 like square things.</a:t>
            </a:r>
          </a:p>
        </p:txBody>
      </p:sp>
      <p:pic>
        <p:nvPicPr>
          <p:cNvPr id="9" name="Picture 8" descr="angrytoasterbrow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>
            <a:off x="5475825" y="3189824"/>
            <a:ext cx="4407426" cy="2928926"/>
          </a:xfrm>
          <a:prstGeom prst="rect">
            <a:avLst/>
          </a:prstGeom>
        </p:spPr>
      </p:pic>
      <p:pic>
        <p:nvPicPr>
          <p:cNvPr id="10" name="Picture 9" descr="angrytoasterbrow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>
            <a:off x="5475825" y="3189824"/>
            <a:ext cx="4407426" cy="2928926"/>
          </a:xfrm>
          <a:prstGeom prst="rect">
            <a:avLst/>
          </a:prstGeom>
        </p:spPr>
      </p:pic>
      <p:pic>
        <p:nvPicPr>
          <p:cNvPr id="11" name="toasterslide6.wav">
            <a:hlinkClick r:id="" action="ppaction://media"/>
          </p:cNvPr>
          <p:cNvPicPr>
            <a:picLocks noRot="1" noChangeAspect="1"/>
          </p:cNvPicPr>
          <p:nvPr>
            <a:wavAudioFile r:embed="rId1" name="toasterslide6.wav"/>
          </p:nvPr>
        </p:nvPicPr>
        <p:blipFill>
          <a:blip r:embed="rId7" cstate="screen"/>
          <a:stretch>
            <a:fillRect/>
          </a:stretch>
        </p:blipFill>
        <p:spPr>
          <a:xfrm>
            <a:off x="8429652" y="35716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1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37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900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44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Punto interrogativo ? Question mark? by silgeo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1" descr="angrylighte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2428860" y="908720"/>
            <a:ext cx="6286544" cy="1305834"/>
          </a:xfrm>
          <a:prstGeom prst="wedgeRoundRectCallout">
            <a:avLst>
              <a:gd name="adj1" fmla="val -50012"/>
              <a:gd name="adj2" fmla="val 79755"/>
              <a:gd name="adj3" fmla="val 16667"/>
            </a:avLst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Excelente</a:t>
            </a:r>
            <a:r>
              <a:rPr lang="en-GB" sz="4000" b="1" dirty="0">
                <a:solidFill>
                  <a:schemeClr val="tx1"/>
                </a:solidFill>
              </a:rPr>
              <a:t>. </a:t>
            </a:r>
          </a:p>
          <a:p>
            <a:pPr algn="ctr">
              <a:lnSpc>
                <a:spcPts val="4200"/>
              </a:lnSpc>
            </a:pPr>
            <a:r>
              <a:rPr lang="en-GB" sz="4000" b="1" dirty="0">
                <a:solidFill>
                  <a:schemeClr val="tx1"/>
                </a:solidFill>
              </a:rPr>
              <a:t>¿</a:t>
            </a:r>
            <a:r>
              <a:rPr lang="en-GB" sz="4000" b="1" dirty="0" err="1">
                <a:solidFill>
                  <a:schemeClr val="tx1"/>
                </a:solidFill>
              </a:rPr>
              <a:t>Qué</a:t>
            </a:r>
            <a:r>
              <a:rPr lang="en-GB" sz="4000" b="1" dirty="0">
                <a:solidFill>
                  <a:schemeClr val="tx1"/>
                </a:solidFill>
              </a:rPr>
              <a:t> no </a:t>
            </a:r>
            <a:r>
              <a:rPr lang="en-GB" sz="4000" b="1" dirty="0" err="1">
                <a:solidFill>
                  <a:schemeClr val="tx1"/>
                </a:solidFill>
              </a:rPr>
              <a:t>te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gusta</a:t>
            </a:r>
            <a:r>
              <a:rPr lang="en-GB" sz="4000" b="1" dirty="0">
                <a:solidFill>
                  <a:schemeClr val="tx1"/>
                </a:solidFill>
              </a:rPr>
              <a:t> y </a:t>
            </a:r>
            <a:r>
              <a:rPr lang="en-GB" sz="4000" b="1" dirty="0" err="1">
                <a:solidFill>
                  <a:schemeClr val="tx1"/>
                </a:solidFill>
              </a:rPr>
              <a:t>por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qué</a:t>
            </a:r>
            <a:r>
              <a:rPr lang="en-GB" sz="4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6" name="Round Same Side Corner Rectangle 5"/>
          <p:cNvSpPr/>
          <p:nvPr/>
        </p:nvSpPr>
        <p:spPr>
          <a:xfrm>
            <a:off x="0" y="6093296"/>
            <a:ext cx="9144000" cy="764704"/>
          </a:xfrm>
          <a:prstGeom prst="round2Same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Excellent. What don’t you like and why?</a:t>
            </a:r>
          </a:p>
        </p:txBody>
      </p:sp>
      <p:pic>
        <p:nvPicPr>
          <p:cNvPr id="7" name="questions slide13.wav">
            <a:hlinkClick r:id="" action="ppaction://media"/>
          </p:cNvPr>
          <p:cNvPicPr>
            <a:picLocks noRot="1" noChangeAspect="1"/>
          </p:cNvPicPr>
          <p:nvPr>
            <a:wavAudioFile r:embed="rId1" name="questions slide13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66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3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5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2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3000" fill="hold" nodeType="withEffect">
                                  <p:stCondLst>
                                    <p:cond delay="3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33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やかん(Yakan=kettle) by Nam2@7676.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" name="Rounded Rectangular Callout 7"/>
          <p:cNvSpPr/>
          <p:nvPr/>
        </p:nvSpPr>
        <p:spPr>
          <a:xfrm>
            <a:off x="4500562" y="1500174"/>
            <a:ext cx="4214842" cy="2071702"/>
          </a:xfrm>
          <a:prstGeom prst="wedgeRoundRectCallout">
            <a:avLst>
              <a:gd name="adj1" fmla="val -33036"/>
              <a:gd name="adj2" fmla="val 108477"/>
              <a:gd name="adj3" fmla="val 16667"/>
            </a:avLst>
          </a:prstGeom>
          <a:solidFill>
            <a:schemeClr val="accent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No me gustan las teteras porque son ruidosas.</a:t>
            </a: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 don’t like kettles because they are noisy.</a:t>
            </a:r>
          </a:p>
        </p:txBody>
      </p:sp>
      <p:pic>
        <p:nvPicPr>
          <p:cNvPr id="9" name="Picture 8" descr="angrytoasterbrow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3929066"/>
            <a:ext cx="4407438" cy="2928934"/>
          </a:xfrm>
          <a:prstGeom prst="rect">
            <a:avLst/>
          </a:prstGeom>
        </p:spPr>
      </p:pic>
      <p:pic>
        <p:nvPicPr>
          <p:cNvPr id="10" name="Picture 9" descr="angrytoasterbrow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3929066"/>
            <a:ext cx="4407438" cy="2928934"/>
          </a:xfrm>
          <a:prstGeom prst="rect">
            <a:avLst/>
          </a:prstGeom>
        </p:spPr>
      </p:pic>
      <p:pic>
        <p:nvPicPr>
          <p:cNvPr id="11" name="toasterslide7.wav">
            <a:hlinkClick r:id="" action="ppaction://media"/>
          </p:cNvPr>
          <p:cNvPicPr>
            <a:picLocks noRot="1" noChangeAspect="1"/>
          </p:cNvPicPr>
          <p:nvPr>
            <a:wavAudioFile r:embed="rId1" name="toasterslide7.wav"/>
          </p:nvPr>
        </p:nvPicPr>
        <p:blipFill>
          <a:blip r:embed="rId7" cstate="screen"/>
          <a:stretch>
            <a:fillRect/>
          </a:stretch>
        </p:blipFill>
        <p:spPr>
          <a:xfrm>
            <a:off x="8501090" y="42860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14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57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8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25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600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Punto interrogativo ? Question mark? by silgeo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2" y="1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1" descr="angrylighte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2428860" y="908720"/>
            <a:ext cx="6143668" cy="1305834"/>
          </a:xfrm>
          <a:prstGeom prst="wedgeRoundRectCallout">
            <a:avLst>
              <a:gd name="adj1" fmla="val -50012"/>
              <a:gd name="adj2" fmla="val 79755"/>
              <a:gd name="adj3" fmla="val 16667"/>
            </a:avLst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>
                <a:solidFill>
                  <a:schemeClr val="tx1"/>
                </a:solidFill>
              </a:rPr>
              <a:t>Dime </a:t>
            </a:r>
            <a:r>
              <a:rPr lang="en-GB" sz="4000" b="1" dirty="0" err="1">
                <a:solidFill>
                  <a:schemeClr val="tx1"/>
                </a:solidFill>
              </a:rPr>
              <a:t>algo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que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te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guste</a:t>
            </a:r>
            <a:r>
              <a:rPr lang="en-GB" sz="4000" b="1" dirty="0">
                <a:solidFill>
                  <a:schemeClr val="tx1"/>
                </a:solidFill>
              </a:rPr>
              <a:t> y </a:t>
            </a:r>
            <a:r>
              <a:rPr lang="en-GB" sz="4000" b="1" dirty="0" err="1">
                <a:solidFill>
                  <a:schemeClr val="tx1"/>
                </a:solidFill>
              </a:rPr>
              <a:t>por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qué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6" name="Round Same Side Corner Rectangle 5"/>
          <p:cNvSpPr/>
          <p:nvPr/>
        </p:nvSpPr>
        <p:spPr>
          <a:xfrm>
            <a:off x="0" y="6093296"/>
            <a:ext cx="9144000" cy="764704"/>
          </a:xfrm>
          <a:prstGeom prst="round2Same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Tell me about something you like and why.</a:t>
            </a:r>
          </a:p>
        </p:txBody>
      </p:sp>
      <p:pic>
        <p:nvPicPr>
          <p:cNvPr id="7" name="questions slide12.wav">
            <a:hlinkClick r:id="" action="ppaction://media"/>
          </p:cNvPr>
          <p:cNvPicPr>
            <a:picLocks noRot="1" noChangeAspect="1"/>
          </p:cNvPicPr>
          <p:nvPr>
            <a:wavAudioFile r:embed="rId1" name="questions slide12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5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33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Punto interrogativo ? Question mark? by silgeo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1" descr="angrylighte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2357422" y="4429108"/>
            <a:ext cx="5715040" cy="1880212"/>
          </a:xfrm>
          <a:prstGeom prst="wedgeRoundRectCallout">
            <a:avLst>
              <a:gd name="adj1" fmla="val -53814"/>
              <a:gd name="adj2" fmla="val -111397"/>
              <a:gd name="adj3" fmla="val 16667"/>
            </a:avLst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>
                <a:solidFill>
                  <a:schemeClr val="tx1"/>
                </a:solidFill>
              </a:rPr>
              <a:t>Hello everyone! I’ve got two brilliant questions, and here they are.</a:t>
            </a:r>
          </a:p>
        </p:txBody>
      </p:sp>
      <p:pic>
        <p:nvPicPr>
          <p:cNvPr id="6" name="questions slide11.wav">
            <a:hlinkClick r:id="" action="ppaction://media"/>
          </p:cNvPr>
          <p:cNvPicPr>
            <a:picLocks noRot="1" noChangeAspect="1"/>
          </p:cNvPicPr>
          <p:nvPr>
            <a:wavAudioFile r:embed="rId1" name="questions slide11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53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2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700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7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4000" fill="hold" nodeType="withEffect">
                                  <p:stCondLst>
                                    <p:cond delay="3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2" descr="lickable by ~Asturnut~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ounded Rectangular Callout 5"/>
          <p:cNvSpPr>
            <a:spLocks noChangeArrowheads="1"/>
          </p:cNvSpPr>
          <p:nvPr/>
        </p:nvSpPr>
        <p:spPr bwMode="auto">
          <a:xfrm>
            <a:off x="714375" y="404813"/>
            <a:ext cx="4362450" cy="1944687"/>
          </a:xfrm>
          <a:prstGeom prst="wedgeRoundRectCallout">
            <a:avLst>
              <a:gd name="adj1" fmla="val 68306"/>
              <a:gd name="adj2" fmla="val 43060"/>
              <a:gd name="adj3" fmla="val 16667"/>
            </a:avLst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4000" b="1">
                <a:solidFill>
                  <a:srgbClr val="10253F"/>
                </a:solidFill>
                <a:latin typeface="+mn-lt"/>
                <a:cs typeface="+mn-cs"/>
              </a:rPr>
              <a:t>Me gustan los coches porque son brillantes.</a:t>
            </a: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I like cars because they are shiny.</a:t>
            </a:r>
          </a:p>
        </p:txBody>
      </p:sp>
      <p:pic>
        <p:nvPicPr>
          <p:cNvPr id="8" name="Picture 3" descr="confusedwolfman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flipH="1" flipV="1">
            <a:off x="6559618" y="1500174"/>
            <a:ext cx="2584382" cy="4348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confusedwolfman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flipH="1" flipV="1">
            <a:off x="6554931" y="1500174"/>
            <a:ext cx="2584382" cy="4348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TheAngryFamilywolfman slice06.wav">
            <a:hlinkClick r:id="" action="ppaction://media"/>
          </p:cNvPr>
          <p:cNvPicPr>
            <a:picLocks noRot="1" noChangeAspect="1"/>
          </p:cNvPicPr>
          <p:nvPr>
            <a:wavAudioFile r:embed="rId1" name="TheAngryFamilywolfman slice06.wav"/>
          </p:nvPr>
        </p:nvPicPr>
        <p:blipFill>
          <a:blip r:embed="rId7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15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99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17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6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17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Punto interrogativo ? Question mark? by silgeo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1" descr="angrylighte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2428860" y="908720"/>
            <a:ext cx="6286544" cy="1305834"/>
          </a:xfrm>
          <a:prstGeom prst="wedgeRoundRectCallout">
            <a:avLst>
              <a:gd name="adj1" fmla="val -50012"/>
              <a:gd name="adj2" fmla="val 79755"/>
              <a:gd name="adj3" fmla="val 16667"/>
            </a:avLst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Excelente</a:t>
            </a:r>
            <a:r>
              <a:rPr lang="en-GB" sz="4000" b="1" dirty="0">
                <a:solidFill>
                  <a:schemeClr val="tx1"/>
                </a:solidFill>
              </a:rPr>
              <a:t>. </a:t>
            </a:r>
          </a:p>
          <a:p>
            <a:pPr algn="ctr">
              <a:lnSpc>
                <a:spcPts val="4200"/>
              </a:lnSpc>
            </a:pPr>
            <a:r>
              <a:rPr lang="en-GB" sz="4000" b="1" dirty="0">
                <a:solidFill>
                  <a:schemeClr val="tx1"/>
                </a:solidFill>
              </a:rPr>
              <a:t>¿</a:t>
            </a:r>
            <a:r>
              <a:rPr lang="en-GB" sz="4000" b="1" dirty="0" err="1">
                <a:solidFill>
                  <a:schemeClr val="tx1"/>
                </a:solidFill>
              </a:rPr>
              <a:t>Qué</a:t>
            </a:r>
            <a:r>
              <a:rPr lang="en-GB" sz="4000" b="1" dirty="0">
                <a:solidFill>
                  <a:schemeClr val="tx1"/>
                </a:solidFill>
              </a:rPr>
              <a:t> no </a:t>
            </a:r>
            <a:r>
              <a:rPr lang="en-GB" sz="4000" b="1" dirty="0" err="1">
                <a:solidFill>
                  <a:schemeClr val="tx1"/>
                </a:solidFill>
              </a:rPr>
              <a:t>te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gusta</a:t>
            </a:r>
            <a:r>
              <a:rPr lang="en-GB" sz="4000" b="1" dirty="0">
                <a:solidFill>
                  <a:schemeClr val="tx1"/>
                </a:solidFill>
              </a:rPr>
              <a:t> y </a:t>
            </a:r>
            <a:r>
              <a:rPr lang="en-GB" sz="4000" b="1" dirty="0" err="1">
                <a:solidFill>
                  <a:schemeClr val="tx1"/>
                </a:solidFill>
              </a:rPr>
              <a:t>por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qué</a:t>
            </a:r>
            <a:r>
              <a:rPr lang="en-GB" sz="4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6" name="Round Same Side Corner Rectangle 5"/>
          <p:cNvSpPr/>
          <p:nvPr/>
        </p:nvSpPr>
        <p:spPr>
          <a:xfrm>
            <a:off x="0" y="6093296"/>
            <a:ext cx="9144000" cy="764704"/>
          </a:xfrm>
          <a:prstGeom prst="round2Same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Excellent. What don’t you like and why?</a:t>
            </a:r>
          </a:p>
        </p:txBody>
      </p:sp>
      <p:pic>
        <p:nvPicPr>
          <p:cNvPr id="7" name="questions slide13.wav">
            <a:hlinkClick r:id="" action="ppaction://media"/>
          </p:cNvPr>
          <p:cNvPicPr>
            <a:picLocks noRot="1" noChangeAspect="1"/>
          </p:cNvPicPr>
          <p:nvPr>
            <a:wavAudioFile r:embed="rId1" name="questions slide13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66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3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5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2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3000" fill="hold" nodeType="withEffect">
                                  <p:stCondLst>
                                    <p:cond delay="3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33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2" descr="Moon and Clouds by JasonTromm.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ounded Rectangular Callout 5"/>
          <p:cNvSpPr>
            <a:spLocks noChangeArrowheads="1"/>
          </p:cNvSpPr>
          <p:nvPr/>
        </p:nvSpPr>
        <p:spPr bwMode="auto">
          <a:xfrm>
            <a:off x="285720" y="4500570"/>
            <a:ext cx="4143375" cy="1993900"/>
          </a:xfrm>
          <a:prstGeom prst="wedgeRoundRectCallout">
            <a:avLst>
              <a:gd name="adj1" fmla="val 68927"/>
              <a:gd name="adj2" fmla="val 11386"/>
              <a:gd name="adj3" fmla="val 16667"/>
            </a:avLst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4000" b="1" dirty="0">
                <a:solidFill>
                  <a:srgbClr val="10253F"/>
                </a:solidFill>
                <a:latin typeface="+mn-lt"/>
                <a:cs typeface="+mn-cs"/>
              </a:rPr>
              <a:t>No me </a:t>
            </a:r>
            <a:r>
              <a:rPr lang="en-GB" sz="4000" b="1" dirty="0" err="1">
                <a:solidFill>
                  <a:srgbClr val="10253F"/>
                </a:solidFill>
                <a:latin typeface="+mn-lt"/>
                <a:cs typeface="+mn-cs"/>
              </a:rPr>
              <a:t>gusta</a:t>
            </a:r>
            <a:r>
              <a:rPr lang="en-GB" sz="4000" b="1" dirty="0">
                <a:solidFill>
                  <a:srgbClr val="10253F"/>
                </a:solidFill>
                <a:latin typeface="+mn-lt"/>
                <a:cs typeface="+mn-cs"/>
              </a:rPr>
              <a:t> la </a:t>
            </a:r>
            <a:r>
              <a:rPr lang="en-GB" sz="4000" b="1" dirty="0" err="1">
                <a:solidFill>
                  <a:srgbClr val="10253F"/>
                </a:solidFill>
                <a:latin typeface="+mn-lt"/>
                <a:cs typeface="+mn-cs"/>
              </a:rPr>
              <a:t>luna</a:t>
            </a:r>
            <a:r>
              <a:rPr lang="en-GB" sz="4000" b="1" dirty="0">
                <a:solidFill>
                  <a:srgbClr val="10253F"/>
                </a:solidFill>
                <a:latin typeface="+mn-lt"/>
                <a:cs typeface="+mn-cs"/>
              </a:rPr>
              <a:t> </a:t>
            </a:r>
            <a:r>
              <a:rPr lang="en-GB" sz="4000" b="1" dirty="0" err="1">
                <a:solidFill>
                  <a:srgbClr val="10253F"/>
                </a:solidFill>
                <a:latin typeface="+mn-lt"/>
                <a:cs typeface="+mn-cs"/>
              </a:rPr>
              <a:t>porque</a:t>
            </a:r>
            <a:r>
              <a:rPr lang="en-GB" sz="4000" b="1" dirty="0">
                <a:solidFill>
                  <a:srgbClr val="10253F"/>
                </a:solidFill>
                <a:latin typeface="+mn-lt"/>
                <a:cs typeface="+mn-cs"/>
              </a:rPr>
              <a:t> me </a:t>
            </a:r>
            <a:r>
              <a:rPr lang="en-GB" sz="4000" b="1" dirty="0" err="1">
                <a:solidFill>
                  <a:srgbClr val="10253F"/>
                </a:solidFill>
                <a:latin typeface="+mn-lt"/>
                <a:cs typeface="+mn-cs"/>
              </a:rPr>
              <a:t>da</a:t>
            </a:r>
            <a:r>
              <a:rPr lang="en-GB" sz="4000" b="1" dirty="0">
                <a:solidFill>
                  <a:srgbClr val="10253F"/>
                </a:solidFill>
                <a:latin typeface="+mn-lt"/>
                <a:cs typeface="+mn-cs"/>
              </a:rPr>
              <a:t> </a:t>
            </a:r>
            <a:r>
              <a:rPr lang="en-GB" sz="4000" b="1" dirty="0" err="1">
                <a:solidFill>
                  <a:srgbClr val="10253F"/>
                </a:solidFill>
                <a:latin typeface="+mn-lt"/>
                <a:cs typeface="+mn-cs"/>
              </a:rPr>
              <a:t>miedo</a:t>
            </a:r>
            <a:r>
              <a:rPr lang="en-GB" sz="4000" b="1" dirty="0">
                <a:solidFill>
                  <a:srgbClr val="10253F"/>
                </a:solidFill>
                <a:latin typeface="+mn-lt"/>
                <a:cs typeface="+mn-cs"/>
              </a:rPr>
              <a:t>.</a:t>
            </a: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0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I don’t like the moon because it is scary.</a:t>
            </a:r>
          </a:p>
        </p:txBody>
      </p:sp>
      <p:pic>
        <p:nvPicPr>
          <p:cNvPr id="8" name="Picture 3" descr="confusedwolfman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rot="16200000">
            <a:off x="5344688" y="3277825"/>
            <a:ext cx="2669301" cy="44910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confusedwolfman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rot="16200000">
            <a:off x="5340001" y="3277825"/>
            <a:ext cx="2669301" cy="44910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 descr="confusedwolfman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rot="16200000">
            <a:off x="5340000" y="3277848"/>
            <a:ext cx="2669301" cy="449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TheAngryFamilywolfman slice07.wav">
            <a:hlinkClick r:id="" action="ppaction://media"/>
          </p:cNvPr>
          <p:cNvPicPr>
            <a:picLocks noRot="1" noChangeAspect="1"/>
          </p:cNvPicPr>
          <p:nvPr>
            <a:wavAudioFile r:embed="rId2" name="TheAngryFamilywolfman slice07.wav"/>
          </p:nvPr>
        </p:nvPicPr>
        <p:blipFill>
          <a:blip r:embed="rId9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78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83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6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Punto interrogativo ? Question mark? by silgeo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2" y="1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1" descr="angrylighte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2428860" y="908720"/>
            <a:ext cx="6143668" cy="1305834"/>
          </a:xfrm>
          <a:prstGeom prst="wedgeRoundRectCallout">
            <a:avLst>
              <a:gd name="adj1" fmla="val -50012"/>
              <a:gd name="adj2" fmla="val 79755"/>
              <a:gd name="adj3" fmla="val 16667"/>
            </a:avLst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>
                <a:solidFill>
                  <a:schemeClr val="tx1"/>
                </a:solidFill>
              </a:rPr>
              <a:t>Dime </a:t>
            </a:r>
            <a:r>
              <a:rPr lang="en-GB" sz="4000" b="1" dirty="0" err="1">
                <a:solidFill>
                  <a:schemeClr val="tx1"/>
                </a:solidFill>
              </a:rPr>
              <a:t>algo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que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te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guste</a:t>
            </a:r>
            <a:r>
              <a:rPr lang="en-GB" sz="4000" b="1" dirty="0">
                <a:solidFill>
                  <a:schemeClr val="tx1"/>
                </a:solidFill>
              </a:rPr>
              <a:t> y </a:t>
            </a:r>
            <a:r>
              <a:rPr lang="en-GB" sz="4000" b="1" dirty="0" err="1">
                <a:solidFill>
                  <a:schemeClr val="tx1"/>
                </a:solidFill>
              </a:rPr>
              <a:t>por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qué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6" name="Round Same Side Corner Rectangle 5"/>
          <p:cNvSpPr/>
          <p:nvPr/>
        </p:nvSpPr>
        <p:spPr>
          <a:xfrm>
            <a:off x="0" y="6093296"/>
            <a:ext cx="9144000" cy="764704"/>
          </a:xfrm>
          <a:prstGeom prst="round2Same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Tell me about something you like and why.</a:t>
            </a:r>
          </a:p>
        </p:txBody>
      </p:sp>
      <p:pic>
        <p:nvPicPr>
          <p:cNvPr id="7" name="questions slide12.wav">
            <a:hlinkClick r:id="" action="ppaction://media"/>
          </p:cNvPr>
          <p:cNvPicPr>
            <a:picLocks noRot="1" noChangeAspect="1"/>
          </p:cNvPicPr>
          <p:nvPr>
            <a:wavAudioFile r:embed="rId1" name="questions slide12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5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33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2" descr="Marshmallows by Jonas Norling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-17906"/>
            <a:ext cx="9144000" cy="68759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Picture 6" descr="angryghostcloud2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00188" y="1785938"/>
            <a:ext cx="6238875" cy="481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angryghostcloud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00188" y="1762147"/>
            <a:ext cx="6238875" cy="481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ound Diagonal Corner Rectangle 8"/>
          <p:cNvSpPr/>
          <p:nvPr/>
        </p:nvSpPr>
        <p:spPr>
          <a:xfrm>
            <a:off x="0" y="5715017"/>
            <a:ext cx="9144000" cy="1142984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>
                <a:solidFill>
                  <a:srgbClr val="0D0D0D"/>
                </a:solidFill>
              </a:rPr>
              <a:t>I like white marshmallows </a:t>
            </a:r>
          </a:p>
          <a:p>
            <a:pPr algn="ctr">
              <a:defRPr/>
            </a:pPr>
            <a:r>
              <a:rPr lang="en-GB" sz="3600" b="1" dirty="0">
                <a:solidFill>
                  <a:srgbClr val="0D0D0D"/>
                </a:solidFill>
              </a:rPr>
              <a:t>because they taste nice.</a:t>
            </a:r>
          </a:p>
        </p:txBody>
      </p:sp>
      <p:pic>
        <p:nvPicPr>
          <p:cNvPr id="7" name="GhostcloudSlide6.wav">
            <a:hlinkClick r:id="" action="ppaction://media"/>
          </p:cNvPr>
          <p:cNvPicPr>
            <a:picLocks noRot="1" noChangeAspect="1"/>
          </p:cNvPicPr>
          <p:nvPr>
            <a:wavAudioFile r:embed="rId1" name="GhostcloudSlide6.wav"/>
          </p:nvPr>
        </p:nvPicPr>
        <p:blipFill>
          <a:blip r:embed="rId6" cstate="screen"/>
          <a:stretch>
            <a:fillRect/>
          </a:stretch>
        </p:blipFill>
        <p:spPr>
          <a:xfrm>
            <a:off x="8572528" y="5286388"/>
            <a:ext cx="304800" cy="304800"/>
          </a:xfrm>
          <a:prstGeom prst="rect">
            <a:avLst/>
          </a:prstGeom>
        </p:spPr>
      </p:pic>
      <p:sp>
        <p:nvSpPr>
          <p:cNvPr id="6" name="Rounded Rectangular Callout 5"/>
          <p:cNvSpPr>
            <a:spLocks noChangeArrowheads="1"/>
          </p:cNvSpPr>
          <p:nvPr/>
        </p:nvSpPr>
        <p:spPr bwMode="auto">
          <a:xfrm>
            <a:off x="71438" y="71429"/>
            <a:ext cx="4786314" cy="2143125"/>
          </a:xfrm>
          <a:prstGeom prst="wedgeRoundRectCallout">
            <a:avLst>
              <a:gd name="adj1" fmla="val 21498"/>
              <a:gd name="adj2" fmla="val 91037"/>
              <a:gd name="adj3" fmla="val 16667"/>
            </a:avLst>
          </a:prstGeom>
          <a:solidFill>
            <a:schemeClr val="bg1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4000" b="1" dirty="0">
                <a:solidFill>
                  <a:srgbClr val="0D0D0D"/>
                </a:solidFill>
                <a:latin typeface="+mn-lt"/>
                <a:cs typeface="+mn-cs"/>
              </a:rPr>
              <a:t>Me gustan las nubes de </a:t>
            </a:r>
            <a:r>
              <a:rPr lang="en-GB" sz="4000" b="1" dirty="0" err="1">
                <a:solidFill>
                  <a:srgbClr val="0D0D0D"/>
                </a:solidFill>
                <a:latin typeface="+mn-lt"/>
                <a:cs typeface="+mn-cs"/>
              </a:rPr>
              <a:t>golosina</a:t>
            </a:r>
            <a:r>
              <a:rPr lang="en-GB" sz="4000" b="1" dirty="0">
                <a:solidFill>
                  <a:srgbClr val="0D0D0D"/>
                </a:solidFill>
                <a:latin typeface="+mn-lt"/>
                <a:cs typeface="+mn-cs"/>
              </a:rPr>
              <a:t> porque están </a:t>
            </a:r>
            <a:r>
              <a:rPr lang="en-GB" sz="4000" b="1" dirty="0" err="1">
                <a:solidFill>
                  <a:srgbClr val="0D0D0D"/>
                </a:solidFill>
                <a:latin typeface="+mn-lt"/>
                <a:cs typeface="+mn-cs"/>
              </a:rPr>
              <a:t>muy</a:t>
            </a:r>
            <a:r>
              <a:rPr lang="en-GB" sz="4000" b="1" dirty="0">
                <a:solidFill>
                  <a:srgbClr val="0D0D0D"/>
                </a:solidFill>
                <a:latin typeface="+mn-lt"/>
                <a:cs typeface="+mn-cs"/>
              </a:rPr>
              <a:t> </a:t>
            </a:r>
            <a:r>
              <a:rPr lang="en-GB" sz="4000" b="1" dirty="0" err="1">
                <a:solidFill>
                  <a:srgbClr val="0D0D0D"/>
                </a:solidFill>
                <a:latin typeface="+mn-lt"/>
                <a:cs typeface="+mn-cs"/>
              </a:rPr>
              <a:t>ricas</a:t>
            </a:r>
            <a:r>
              <a:rPr lang="en-GB" sz="4000" b="1" dirty="0">
                <a:solidFill>
                  <a:srgbClr val="0D0D0D"/>
                </a:solidFill>
                <a:latin typeface="+mn-lt"/>
                <a:cs typeface="+mn-cs"/>
              </a:rPr>
              <a:t>.</a:t>
            </a:r>
          </a:p>
        </p:txBody>
      </p:sp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4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600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83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Punto interrogativo ? Question mark? by silgeo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1" descr="angrylighte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2428860" y="908720"/>
            <a:ext cx="6286544" cy="1305834"/>
          </a:xfrm>
          <a:prstGeom prst="wedgeRoundRectCallout">
            <a:avLst>
              <a:gd name="adj1" fmla="val -50012"/>
              <a:gd name="adj2" fmla="val 79755"/>
              <a:gd name="adj3" fmla="val 16667"/>
            </a:avLst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Excelente</a:t>
            </a:r>
            <a:r>
              <a:rPr lang="en-GB" sz="4000" b="1" dirty="0">
                <a:solidFill>
                  <a:schemeClr val="tx1"/>
                </a:solidFill>
              </a:rPr>
              <a:t>. </a:t>
            </a:r>
          </a:p>
          <a:p>
            <a:pPr algn="ctr">
              <a:lnSpc>
                <a:spcPts val="4200"/>
              </a:lnSpc>
            </a:pPr>
            <a:r>
              <a:rPr lang="en-GB" sz="4000" b="1" dirty="0">
                <a:solidFill>
                  <a:schemeClr val="tx1"/>
                </a:solidFill>
              </a:rPr>
              <a:t>¿</a:t>
            </a:r>
            <a:r>
              <a:rPr lang="en-GB" sz="4000" b="1" dirty="0" err="1">
                <a:solidFill>
                  <a:schemeClr val="tx1"/>
                </a:solidFill>
              </a:rPr>
              <a:t>Qué</a:t>
            </a:r>
            <a:r>
              <a:rPr lang="en-GB" sz="4000" b="1" dirty="0">
                <a:solidFill>
                  <a:schemeClr val="tx1"/>
                </a:solidFill>
              </a:rPr>
              <a:t> no </a:t>
            </a:r>
            <a:r>
              <a:rPr lang="en-GB" sz="4000" b="1" dirty="0" err="1">
                <a:solidFill>
                  <a:schemeClr val="tx1"/>
                </a:solidFill>
              </a:rPr>
              <a:t>te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gusta</a:t>
            </a:r>
            <a:r>
              <a:rPr lang="en-GB" sz="4000" b="1" dirty="0">
                <a:solidFill>
                  <a:schemeClr val="tx1"/>
                </a:solidFill>
              </a:rPr>
              <a:t> y </a:t>
            </a:r>
            <a:r>
              <a:rPr lang="en-GB" sz="4000" b="1" dirty="0" err="1">
                <a:solidFill>
                  <a:schemeClr val="tx1"/>
                </a:solidFill>
              </a:rPr>
              <a:t>por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qué</a:t>
            </a:r>
            <a:r>
              <a:rPr lang="en-GB" sz="4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6" name="Round Same Side Corner Rectangle 5"/>
          <p:cNvSpPr/>
          <p:nvPr/>
        </p:nvSpPr>
        <p:spPr>
          <a:xfrm>
            <a:off x="0" y="6093296"/>
            <a:ext cx="9144000" cy="764704"/>
          </a:xfrm>
          <a:prstGeom prst="round2Same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Excellent. What don’t you like and why?</a:t>
            </a:r>
          </a:p>
        </p:txBody>
      </p:sp>
      <p:pic>
        <p:nvPicPr>
          <p:cNvPr id="7" name="questions slide13.wav">
            <a:hlinkClick r:id="" action="ppaction://media"/>
          </p:cNvPr>
          <p:cNvPicPr>
            <a:picLocks noRot="1" noChangeAspect="1"/>
          </p:cNvPicPr>
          <p:nvPr>
            <a:wavAudioFile r:embed="rId1" name="questions slide13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66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3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5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2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3000" fill="hold" nodeType="withEffect">
                                  <p:stCondLst>
                                    <p:cond delay="3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33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2" descr="Pink Marshmallows by A is for Angie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8" name="Picture 6" descr="angryghostcloud2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1928813" y="-500063"/>
            <a:ext cx="6238876" cy="4810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angryghostcloud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1928858" y="-500090"/>
            <a:ext cx="6238875" cy="4810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ounded Rectangular Callout 5"/>
          <p:cNvSpPr>
            <a:spLocks noChangeArrowheads="1"/>
          </p:cNvSpPr>
          <p:nvPr/>
        </p:nvSpPr>
        <p:spPr bwMode="auto">
          <a:xfrm>
            <a:off x="4000530" y="1500174"/>
            <a:ext cx="4857750" cy="1925638"/>
          </a:xfrm>
          <a:prstGeom prst="wedgeRoundRectCallout">
            <a:avLst>
              <a:gd name="adj1" fmla="val -86829"/>
              <a:gd name="adj2" fmla="val -20157"/>
              <a:gd name="adj3" fmla="val 16667"/>
            </a:avLst>
          </a:prstGeom>
          <a:solidFill>
            <a:schemeClr val="bg1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4000" b="1" dirty="0">
                <a:solidFill>
                  <a:srgbClr val="0D0D0D"/>
                </a:solidFill>
                <a:latin typeface="+mn-lt"/>
              </a:rPr>
              <a:t>No me gustan las nubes rosas porque están malas.</a:t>
            </a:r>
          </a:p>
        </p:txBody>
      </p:sp>
      <p:sp>
        <p:nvSpPr>
          <p:cNvPr id="9" name="Round Diagonal Corner Rectangle 8"/>
          <p:cNvSpPr/>
          <p:nvPr/>
        </p:nvSpPr>
        <p:spPr>
          <a:xfrm>
            <a:off x="0" y="5715017"/>
            <a:ext cx="9144000" cy="1142984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>
                <a:solidFill>
                  <a:srgbClr val="0D0D0D"/>
                </a:solidFill>
              </a:rPr>
              <a:t>I don’t like pink marshmallows </a:t>
            </a:r>
          </a:p>
          <a:p>
            <a:pPr algn="ctr">
              <a:defRPr/>
            </a:pPr>
            <a:r>
              <a:rPr lang="en-GB" sz="3600" b="1" dirty="0">
                <a:solidFill>
                  <a:srgbClr val="0D0D0D"/>
                </a:solidFill>
              </a:rPr>
              <a:t>because they taste bad.</a:t>
            </a:r>
          </a:p>
        </p:txBody>
      </p:sp>
      <p:pic>
        <p:nvPicPr>
          <p:cNvPr id="7" name="GhostcloudSlide7.wav">
            <a:hlinkClick r:id="" action="ppaction://media"/>
          </p:cNvPr>
          <p:cNvPicPr>
            <a:picLocks noRot="1" noChangeAspect="1"/>
          </p:cNvPicPr>
          <p:nvPr>
            <a:wavAudioFile r:embed="rId1" name="GhostcloudSlide7.wav"/>
          </p:nvPr>
        </p:nvPicPr>
        <p:blipFill>
          <a:blip r:embed="rId6" cstate="screen"/>
          <a:stretch>
            <a:fillRect/>
          </a:stretch>
        </p:blipFill>
        <p:spPr>
          <a:xfrm>
            <a:off x="8501090" y="550070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8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8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75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500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6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Punto interrogativo ? Question mark? by silgeo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1" descr="angrylighte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2428860" y="714356"/>
            <a:ext cx="3500462" cy="1143008"/>
          </a:xfrm>
          <a:prstGeom prst="wedgeRoundRectCallout">
            <a:avLst>
              <a:gd name="adj1" fmla="val -53042"/>
              <a:gd name="adj2" fmla="val 133088"/>
              <a:gd name="adj3" fmla="val 16667"/>
            </a:avLst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¡</a:t>
            </a:r>
            <a:r>
              <a:rPr lang="en-GB" sz="4000" b="1" dirty="0" err="1">
                <a:solidFill>
                  <a:schemeClr val="tx1"/>
                </a:solidFill>
              </a:rPr>
              <a:t>Espeluznante</a:t>
            </a:r>
            <a:r>
              <a:rPr lang="en-GB" sz="4000" b="1" dirty="0">
                <a:solidFill>
                  <a:schemeClr val="tx1"/>
                </a:solidFill>
              </a:rPr>
              <a:t>! </a:t>
            </a:r>
          </a:p>
        </p:txBody>
      </p:sp>
      <p:sp>
        <p:nvSpPr>
          <p:cNvPr id="6" name="Round Same Side Corner Rectangle 5"/>
          <p:cNvSpPr/>
          <p:nvPr/>
        </p:nvSpPr>
        <p:spPr>
          <a:xfrm>
            <a:off x="0" y="6093296"/>
            <a:ext cx="9144000" cy="764704"/>
          </a:xfrm>
          <a:prstGeom prst="round2Same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Terrifying!</a:t>
            </a:r>
          </a:p>
        </p:txBody>
      </p:sp>
      <p:pic>
        <p:nvPicPr>
          <p:cNvPr id="7" name="questions slide14.wav">
            <a:hlinkClick r:id="" action="ppaction://media"/>
          </p:cNvPr>
          <p:cNvPicPr>
            <a:picLocks noRot="1" noChangeAspect="1"/>
          </p:cNvPicPr>
          <p:nvPr>
            <a:wavAudioFile r:embed="rId1" name="questions slide14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312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Punto interrogativo ? Question mark? by silgeo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1" descr="angrylighte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2357422" y="4429108"/>
            <a:ext cx="6500858" cy="1880212"/>
          </a:xfrm>
          <a:prstGeom prst="wedgeRoundRectCallout">
            <a:avLst>
              <a:gd name="adj1" fmla="val -53083"/>
              <a:gd name="adj2" fmla="val -119397"/>
              <a:gd name="adj3" fmla="val 16667"/>
            </a:avLst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>
                <a:solidFill>
                  <a:schemeClr val="tx1"/>
                </a:solidFill>
              </a:rPr>
              <a:t>I had something else to say, but I’ll ask you later. Thanks for your time.</a:t>
            </a:r>
          </a:p>
        </p:txBody>
      </p:sp>
      <p:pic>
        <p:nvPicPr>
          <p:cNvPr id="6" name="questions slide15.wav">
            <a:hlinkClick r:id="" action="ppaction://media"/>
          </p:cNvPr>
          <p:cNvPicPr>
            <a:picLocks noRot="1" noChangeAspect="1"/>
          </p:cNvPicPr>
          <p:nvPr>
            <a:wavAudioFile r:embed="rId1" name="questions slide15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95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2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600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33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400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25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Punto interrogativo ? Question mark? by silgeo.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10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11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20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2" name="MSj03885360000[1]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1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  <p:pic>
        <p:nvPicPr>
          <p:cNvPr id="15" name="Picture 14" descr="A drawing of a spatula&#10;&#10;AI-generated content may be incorrect.">
            <a:extLst>
              <a:ext uri="{FF2B5EF4-FFF2-40B4-BE49-F238E27FC236}">
                <a16:creationId xmlns:a16="http://schemas.microsoft.com/office/drawing/2014/main" id="{1832BBC6-EC63-A245-F05B-072A6C6A46C7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01957" y="8134384"/>
            <a:ext cx="3857625" cy="6858000"/>
          </a:xfrm>
          <a:prstGeom prst="rect">
            <a:avLst/>
          </a:prstGeom>
        </p:spPr>
      </p:pic>
      <p:pic>
        <p:nvPicPr>
          <p:cNvPr id="16" name="Picture 15" descr="A drawing of a spatula&#10;&#10;AI-generated content may be incorrect.">
            <a:extLst>
              <a:ext uri="{FF2B5EF4-FFF2-40B4-BE49-F238E27FC236}">
                <a16:creationId xmlns:a16="http://schemas.microsoft.com/office/drawing/2014/main" id="{EDF54740-9EA4-4822-52A6-825459D4B660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800000">
            <a:off x="2009769" y="-9170187"/>
            <a:ext cx="3857625" cy="6858000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00" y="-6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4930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3970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1615 -0.41088 L -0.01615 -0.41042 C -0.06059 -0.79607 -0.02413 -0.46088 -0.01945 -1.46412 C -0.01875 -1.60764 -0.01858 -1.75116 -0.01615 -1.89468 C -0.01528 -1.94398 -0.00938 -2.04167 -0.00938 -2.04144 C -0.00834 -2.15116 -0.00973 -2.26088 -0.00608 -2.37037 C -0.00521 -2.39445 0.00087 -2.41783 0.00399 -2.44167 C 0.00642 -2.46065 0.0085 -2.48009 0.01059 -2.49931 C 0.0118 -2.51111 0.01232 -2.52315 0.01389 -2.53495 C 0.01562 -2.54699 0.01788 -2.5588 0.02066 -2.57037 C 0.02239 -2.57801 0.02569 -2.58495 0.02725 -2.59259 C 0.03437 -2.62593 0.03385 -2.62107 0.03385 -2.64167 " pathEditMode="relative" rAng="0" ptsTypes="AAAAAAAAAAAA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" y="-111528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31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00" y="-7330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0.00261 0.49931 L 0.00261 0.49954 C 0.00035 0.64005 -0.00087 0.78102 -0.00416 0.9206 C -0.00538 0.96968 -0.01076 1.01898 -0.01076 1.06782 C -0.0118 1.42801 -0.00833 1.78796 -0.00746 2.14792 C -0.00729 2.24421 -0.00746 2.34074 -0.00746 2.43704 L -0.00746 2.43727 " pathEditMode="relative" rAng="0" ptsTypes="AAAAAAA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4" y="96898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5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00" y="49100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42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0" y="50300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4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1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3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71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2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73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4920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82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3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4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5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9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3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7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0" y="-19600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Punto interrogativo ? Question mark? by silgeo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2" y="1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1" descr="angrylighte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2428860" y="908720"/>
            <a:ext cx="6143668" cy="1305834"/>
          </a:xfrm>
          <a:prstGeom prst="wedgeRoundRectCallout">
            <a:avLst>
              <a:gd name="adj1" fmla="val -50012"/>
              <a:gd name="adj2" fmla="val 79755"/>
              <a:gd name="adj3" fmla="val 16667"/>
            </a:avLst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>
                <a:solidFill>
                  <a:schemeClr val="tx1"/>
                </a:solidFill>
              </a:rPr>
              <a:t>Dime </a:t>
            </a:r>
            <a:r>
              <a:rPr lang="en-GB" sz="4000" b="1" dirty="0" err="1">
                <a:solidFill>
                  <a:schemeClr val="tx1"/>
                </a:solidFill>
              </a:rPr>
              <a:t>algo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que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te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guste</a:t>
            </a:r>
            <a:r>
              <a:rPr lang="en-GB" sz="4000" b="1" dirty="0">
                <a:solidFill>
                  <a:schemeClr val="tx1"/>
                </a:solidFill>
              </a:rPr>
              <a:t> y </a:t>
            </a:r>
            <a:r>
              <a:rPr lang="en-GB" sz="4000" b="1" dirty="0" err="1">
                <a:solidFill>
                  <a:schemeClr val="tx1"/>
                </a:solidFill>
              </a:rPr>
              <a:t>por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qué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6" name="Round Same Side Corner Rectangle 5"/>
          <p:cNvSpPr/>
          <p:nvPr/>
        </p:nvSpPr>
        <p:spPr>
          <a:xfrm>
            <a:off x="0" y="6093296"/>
            <a:ext cx="9144000" cy="764704"/>
          </a:xfrm>
          <a:prstGeom prst="round2Same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Tell me about something you like and why.</a:t>
            </a:r>
          </a:p>
        </p:txBody>
      </p:sp>
      <p:pic>
        <p:nvPicPr>
          <p:cNvPr id="7" name="questions slide12.wav">
            <a:hlinkClick r:id="" action="ppaction://media"/>
          </p:cNvPr>
          <p:cNvPicPr>
            <a:picLocks noRot="1" noChangeAspect="1"/>
          </p:cNvPicPr>
          <p:nvPr>
            <a:wavAudioFile r:embed="rId1" name="questions slide12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5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33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Someone asked for Pink...lol by law_keven."/>
          <p:cNvPicPr>
            <a:picLocks noChangeAspect="1" noChangeArrowheads="1"/>
          </p:cNvPicPr>
          <p:nvPr/>
        </p:nvPicPr>
        <p:blipFill>
          <a:blip r:embed="rId3" cstate="screen"/>
          <a:srcRect r="773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8" name="Picture 7" descr="angrypotatohead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4979197" y="0"/>
            <a:ext cx="4171701" cy="5146904"/>
          </a:xfrm>
          <a:prstGeom prst="rect">
            <a:avLst/>
          </a:prstGeom>
        </p:spPr>
      </p:pic>
      <p:pic>
        <p:nvPicPr>
          <p:cNvPr id="7" name="Picture 6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4975048" y="0"/>
            <a:ext cx="4168952" cy="5143512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2357422" y="5072074"/>
            <a:ext cx="4786346" cy="1571636"/>
          </a:xfrm>
          <a:prstGeom prst="wedgeRoundRectCallout">
            <a:avLst>
              <a:gd name="adj1" fmla="val 19827"/>
              <a:gd name="adj2" fmla="val -146665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000" b="1" dirty="0">
                <a:solidFill>
                  <a:schemeClr val="bg2">
                    <a:lumMod val="10000"/>
                  </a:schemeClr>
                </a:solidFill>
              </a:rPr>
              <a:t>Me gusta este pájaro porque es rosa.</a:t>
            </a:r>
          </a:p>
        </p:txBody>
      </p:sp>
      <p:sp>
        <p:nvSpPr>
          <p:cNvPr id="9" name="Round Diagonal Corner Rectangle 8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 like this bird because it is pink.</a:t>
            </a:r>
          </a:p>
        </p:txBody>
      </p:sp>
      <p:pic>
        <p:nvPicPr>
          <p:cNvPr id="10" name="PotatoSlide6.wav">
            <a:hlinkClick r:id="" action="ppaction://media"/>
          </p:cNvPr>
          <p:cNvPicPr>
            <a:picLocks noRot="1" noChangeAspect="1"/>
          </p:cNvPicPr>
          <p:nvPr>
            <a:wavAudioFile r:embed="rId1" name="PotatoSlide6.wav"/>
          </p:nvPr>
        </p:nvPicPr>
        <p:blipFill>
          <a:blip r:embed="rId6" cstate="screen"/>
          <a:stretch>
            <a:fillRect/>
          </a:stretch>
        </p:blipFill>
        <p:spPr>
          <a:xfrm>
            <a:off x="8429652" y="50004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4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3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23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Punto interrogativo ? Question mark? by silgeo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1" descr="angrylighte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2428860" y="908720"/>
            <a:ext cx="6286544" cy="1305834"/>
          </a:xfrm>
          <a:prstGeom prst="wedgeRoundRectCallout">
            <a:avLst>
              <a:gd name="adj1" fmla="val -50012"/>
              <a:gd name="adj2" fmla="val 79755"/>
              <a:gd name="adj3" fmla="val 16667"/>
            </a:avLst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Excelente</a:t>
            </a:r>
            <a:r>
              <a:rPr lang="en-GB" sz="4000" b="1" dirty="0">
                <a:solidFill>
                  <a:schemeClr val="tx1"/>
                </a:solidFill>
              </a:rPr>
              <a:t>. </a:t>
            </a:r>
          </a:p>
          <a:p>
            <a:pPr algn="ctr">
              <a:lnSpc>
                <a:spcPts val="4200"/>
              </a:lnSpc>
            </a:pPr>
            <a:r>
              <a:rPr lang="en-GB" sz="4000" b="1" dirty="0">
                <a:solidFill>
                  <a:schemeClr val="tx1"/>
                </a:solidFill>
              </a:rPr>
              <a:t>¿</a:t>
            </a:r>
            <a:r>
              <a:rPr lang="en-GB" sz="4000" b="1" dirty="0" err="1">
                <a:solidFill>
                  <a:schemeClr val="tx1"/>
                </a:solidFill>
              </a:rPr>
              <a:t>Qué</a:t>
            </a:r>
            <a:r>
              <a:rPr lang="en-GB" sz="4000" b="1" dirty="0">
                <a:solidFill>
                  <a:schemeClr val="tx1"/>
                </a:solidFill>
              </a:rPr>
              <a:t> no </a:t>
            </a:r>
            <a:r>
              <a:rPr lang="en-GB" sz="4000" b="1" dirty="0" err="1">
                <a:solidFill>
                  <a:schemeClr val="tx1"/>
                </a:solidFill>
              </a:rPr>
              <a:t>te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gusta</a:t>
            </a:r>
            <a:r>
              <a:rPr lang="en-GB" sz="4000" b="1" dirty="0">
                <a:solidFill>
                  <a:schemeClr val="tx1"/>
                </a:solidFill>
              </a:rPr>
              <a:t> y </a:t>
            </a:r>
            <a:r>
              <a:rPr lang="en-GB" sz="4000" b="1" dirty="0" err="1">
                <a:solidFill>
                  <a:schemeClr val="tx1"/>
                </a:solidFill>
              </a:rPr>
              <a:t>por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qué</a:t>
            </a:r>
            <a:r>
              <a:rPr lang="en-GB" sz="4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6" name="Round Same Side Corner Rectangle 5"/>
          <p:cNvSpPr/>
          <p:nvPr/>
        </p:nvSpPr>
        <p:spPr>
          <a:xfrm>
            <a:off x="0" y="6093296"/>
            <a:ext cx="9144000" cy="764704"/>
          </a:xfrm>
          <a:prstGeom prst="round2Same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Excellent. What don’t you like and why?</a:t>
            </a:r>
          </a:p>
        </p:txBody>
      </p:sp>
      <p:pic>
        <p:nvPicPr>
          <p:cNvPr id="7" name="questions slide13.wav">
            <a:hlinkClick r:id="" action="ppaction://media"/>
          </p:cNvPr>
          <p:cNvPicPr>
            <a:picLocks noRot="1" noChangeAspect="1"/>
          </p:cNvPicPr>
          <p:nvPr>
            <a:wavAudioFile r:embed="rId1" name="questions slide13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66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3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5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2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3000" fill="hold" nodeType="withEffect">
                                  <p:stCondLst>
                                    <p:cond delay="3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33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050612_180926_1 by tomhe."/>
          <p:cNvPicPr>
            <a:picLocks noChangeAspect="1" noChangeArrowheads="1"/>
          </p:cNvPicPr>
          <p:nvPr/>
        </p:nvPicPr>
        <p:blipFill>
          <a:blip r:embed="rId3" cstate="screen"/>
          <a:srcRect r="1120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900" b="1" dirty="0">
                <a:solidFill>
                  <a:schemeClr val="tx1"/>
                </a:solidFill>
              </a:rPr>
              <a:t>I don’t like envelopes because they are brown and boring.</a:t>
            </a:r>
          </a:p>
        </p:txBody>
      </p:sp>
      <p:pic>
        <p:nvPicPr>
          <p:cNvPr id="10" name="PotatoSlide7.wav">
            <a:hlinkClick r:id="" action="ppaction://media"/>
          </p:cNvPr>
          <p:cNvPicPr>
            <a:picLocks noRot="1" noChangeAspect="1"/>
          </p:cNvPicPr>
          <p:nvPr>
            <a:wavAudioFile r:embed="rId1" name="PotatoSlide7.wav"/>
          </p:nvPr>
        </p:nvPicPr>
        <p:blipFill>
          <a:blip r:embed="rId4" cstate="screen"/>
          <a:stretch>
            <a:fillRect/>
          </a:stretch>
        </p:blipFill>
        <p:spPr>
          <a:xfrm>
            <a:off x="8839200" y="5429264"/>
            <a:ext cx="304800" cy="304800"/>
          </a:xfrm>
          <a:prstGeom prst="rect">
            <a:avLst/>
          </a:prstGeom>
        </p:spPr>
      </p:pic>
      <p:pic>
        <p:nvPicPr>
          <p:cNvPr id="11" name="Picture 10" descr="angrypotatohea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49" y="0"/>
            <a:ext cx="3186731" cy="3931681"/>
          </a:xfrm>
          <a:prstGeom prst="rect">
            <a:avLst/>
          </a:prstGeom>
        </p:spPr>
      </p:pic>
      <p:pic>
        <p:nvPicPr>
          <p:cNvPr id="12" name="Picture 11" descr="angrypotatohea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2" y="0"/>
            <a:ext cx="3184631" cy="3929090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3857620" y="2571744"/>
            <a:ext cx="5072098" cy="2786082"/>
          </a:xfrm>
          <a:prstGeom prst="wedgeRoundRectCallout">
            <a:avLst>
              <a:gd name="adj1" fmla="val -79802"/>
              <a:gd name="adj2" fmla="val -42892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No me gustan los sobres porque son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marrones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y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aburridos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.</a:t>
            </a:r>
          </a:p>
        </p:txBody>
      </p:sp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9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700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14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6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5000" fill="hold" nodeType="withEffect">
                                  <p:stCondLst>
                                    <p:cond delay="4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18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Punto interrogativo ? Question mark? by silgeo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2" y="1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1" descr="angrylighte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2428860" y="908720"/>
            <a:ext cx="6143668" cy="1305834"/>
          </a:xfrm>
          <a:prstGeom prst="wedgeRoundRectCallout">
            <a:avLst>
              <a:gd name="adj1" fmla="val -50012"/>
              <a:gd name="adj2" fmla="val 79755"/>
              <a:gd name="adj3" fmla="val 16667"/>
            </a:avLst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>
                <a:solidFill>
                  <a:schemeClr val="tx1"/>
                </a:solidFill>
              </a:rPr>
              <a:t>Dime </a:t>
            </a:r>
            <a:r>
              <a:rPr lang="en-GB" sz="4000" b="1" dirty="0" err="1">
                <a:solidFill>
                  <a:schemeClr val="tx1"/>
                </a:solidFill>
              </a:rPr>
              <a:t>algo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que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te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guste</a:t>
            </a:r>
            <a:r>
              <a:rPr lang="en-GB" sz="4000" b="1" dirty="0">
                <a:solidFill>
                  <a:schemeClr val="tx1"/>
                </a:solidFill>
              </a:rPr>
              <a:t> y </a:t>
            </a:r>
            <a:r>
              <a:rPr lang="en-GB" sz="4000" b="1" dirty="0" err="1">
                <a:solidFill>
                  <a:schemeClr val="tx1"/>
                </a:solidFill>
              </a:rPr>
              <a:t>por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qué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6" name="Round Same Side Corner Rectangle 5"/>
          <p:cNvSpPr/>
          <p:nvPr/>
        </p:nvSpPr>
        <p:spPr>
          <a:xfrm>
            <a:off x="0" y="6093296"/>
            <a:ext cx="9144000" cy="764704"/>
          </a:xfrm>
          <a:prstGeom prst="round2Same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Tell me about something you like and why.</a:t>
            </a:r>
          </a:p>
        </p:txBody>
      </p:sp>
      <p:pic>
        <p:nvPicPr>
          <p:cNvPr id="7" name="questions slide12.wav">
            <a:hlinkClick r:id="" action="ppaction://media"/>
          </p:cNvPr>
          <p:cNvPicPr>
            <a:picLocks noRot="1" noChangeAspect="1"/>
          </p:cNvPicPr>
          <p:nvPr>
            <a:wavAudioFile r:embed="rId1" name="questions slide12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5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33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2" descr="Daydream Farm #1 by mindgutter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rot="16200000">
            <a:off x="2462714" y="2823635"/>
            <a:ext cx="2189701" cy="454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4" name="Picture 3" descr="angrycarrotface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rot="16200000">
            <a:off x="2462714" y="2823642"/>
            <a:ext cx="2189701" cy="454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ounded Rectangular Callout 4"/>
          <p:cNvSpPr/>
          <p:nvPr/>
        </p:nvSpPr>
        <p:spPr>
          <a:xfrm>
            <a:off x="4643439" y="1142985"/>
            <a:ext cx="4214842" cy="2357454"/>
          </a:xfrm>
          <a:prstGeom prst="wedgeRoundRectCallout">
            <a:avLst>
              <a:gd name="adj1" fmla="val -76735"/>
              <a:gd name="adj2" fmla="val 91091"/>
              <a:gd name="adj3" fmla="val 16667"/>
            </a:avLst>
          </a:prstGeom>
          <a:solidFill>
            <a:schemeClr val="accent3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4000" b="1">
                <a:solidFill>
                  <a:srgbClr val="1E1C11"/>
                </a:solidFill>
              </a:rPr>
              <a:t>Me gusta tocar la tuba porque me hace sonreír.</a:t>
            </a:r>
          </a:p>
        </p:txBody>
      </p:sp>
      <p:sp>
        <p:nvSpPr>
          <p:cNvPr id="6" name="Round Diagonal Corner Rectangle 5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200" b="1" dirty="0">
                <a:solidFill>
                  <a:schemeClr val="tx1"/>
                </a:solidFill>
              </a:rPr>
              <a:t>I like playing the tuba because it keeps me smiling.</a:t>
            </a:r>
          </a:p>
        </p:txBody>
      </p:sp>
      <p:pic>
        <p:nvPicPr>
          <p:cNvPr id="9" name="TheAngryFamilycarrot slice06.wav">
            <a:hlinkClick r:id="" action="ppaction://media"/>
          </p:cNvPr>
          <p:cNvPicPr>
            <a:picLocks noRot="1" noChangeAspect="1"/>
          </p:cNvPicPr>
          <p:nvPr>
            <a:wavAudioFile r:embed="rId1" name="TheAngryFamilycarrot slice06.wav"/>
          </p:nvPr>
        </p:nvPicPr>
        <p:blipFill>
          <a:blip r:embed="rId6" cstate="print"/>
          <a:stretch>
            <a:fillRect/>
          </a:stretch>
        </p:blipFill>
        <p:spPr>
          <a:xfrm>
            <a:off x="8572528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23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7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3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Punto interrogativo ? Question mark? by silgeo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1" descr="angrylighte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2428860" y="908720"/>
            <a:ext cx="6286544" cy="1305834"/>
          </a:xfrm>
          <a:prstGeom prst="wedgeRoundRectCallout">
            <a:avLst>
              <a:gd name="adj1" fmla="val -50012"/>
              <a:gd name="adj2" fmla="val 79755"/>
              <a:gd name="adj3" fmla="val 16667"/>
            </a:avLst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Excelente</a:t>
            </a:r>
            <a:r>
              <a:rPr lang="en-GB" sz="4000" b="1" dirty="0">
                <a:solidFill>
                  <a:schemeClr val="tx1"/>
                </a:solidFill>
              </a:rPr>
              <a:t>. </a:t>
            </a:r>
          </a:p>
          <a:p>
            <a:pPr algn="ctr">
              <a:lnSpc>
                <a:spcPts val="4200"/>
              </a:lnSpc>
            </a:pPr>
            <a:r>
              <a:rPr lang="en-GB" sz="4000" b="1" dirty="0">
                <a:solidFill>
                  <a:schemeClr val="tx1"/>
                </a:solidFill>
              </a:rPr>
              <a:t>¿</a:t>
            </a:r>
            <a:r>
              <a:rPr lang="en-GB" sz="4000" b="1" dirty="0" err="1">
                <a:solidFill>
                  <a:schemeClr val="tx1"/>
                </a:solidFill>
              </a:rPr>
              <a:t>Qué</a:t>
            </a:r>
            <a:r>
              <a:rPr lang="en-GB" sz="4000" b="1" dirty="0">
                <a:solidFill>
                  <a:schemeClr val="tx1"/>
                </a:solidFill>
              </a:rPr>
              <a:t> no </a:t>
            </a:r>
            <a:r>
              <a:rPr lang="en-GB" sz="4000" b="1" dirty="0" err="1">
                <a:solidFill>
                  <a:schemeClr val="tx1"/>
                </a:solidFill>
              </a:rPr>
              <a:t>te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gusta</a:t>
            </a:r>
            <a:r>
              <a:rPr lang="en-GB" sz="4000" b="1" dirty="0">
                <a:solidFill>
                  <a:schemeClr val="tx1"/>
                </a:solidFill>
              </a:rPr>
              <a:t> y </a:t>
            </a:r>
            <a:r>
              <a:rPr lang="en-GB" sz="4000" b="1" dirty="0" err="1">
                <a:solidFill>
                  <a:schemeClr val="tx1"/>
                </a:solidFill>
              </a:rPr>
              <a:t>por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qué</a:t>
            </a:r>
            <a:r>
              <a:rPr lang="en-GB" sz="4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6" name="Round Same Side Corner Rectangle 5"/>
          <p:cNvSpPr/>
          <p:nvPr/>
        </p:nvSpPr>
        <p:spPr>
          <a:xfrm>
            <a:off x="0" y="6093296"/>
            <a:ext cx="9144000" cy="764704"/>
          </a:xfrm>
          <a:prstGeom prst="round2Same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Excellent. What don’t you like and why?</a:t>
            </a:r>
          </a:p>
        </p:txBody>
      </p:sp>
      <p:pic>
        <p:nvPicPr>
          <p:cNvPr id="7" name="questions slide13.wav">
            <a:hlinkClick r:id="" action="ppaction://media"/>
          </p:cNvPr>
          <p:cNvPicPr>
            <a:picLocks noRot="1" noChangeAspect="1"/>
          </p:cNvPicPr>
          <p:nvPr>
            <a:wavAudioFile r:embed="rId1" name="questions slide13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66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3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5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2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3000" fill="hold" nodeType="withEffect">
                                  <p:stCondLst>
                                    <p:cond delay="3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33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BF621999BF204C82FA27D426717CB1" ma:contentTypeVersion="3" ma:contentTypeDescription="Create a new document." ma:contentTypeScope="" ma:versionID="69d2dc3c4f26e6432dc20c5a4597dba0">
  <xsd:schema xmlns:xsd="http://www.w3.org/2001/XMLSchema" xmlns:xs="http://www.w3.org/2001/XMLSchema" xmlns:p="http://schemas.microsoft.com/office/2006/metadata/properties" xmlns:ns2="fad29d07-5ec8-44a6-9202-d747414ed3f0" targetNamespace="http://schemas.microsoft.com/office/2006/metadata/properties" ma:root="true" ma:fieldsID="b601945ba7ef1327f4ef3c942cd925ea" ns2:_="">
    <xsd:import namespace="fad29d07-5ec8-44a6-9202-d747414ed3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d29d07-5ec8-44a6-9202-d747414ed3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FDDEBD8-ED80-4948-A087-6F4200C7AF5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9A4D40A-4003-470E-963B-E5C5F718F5B4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97ED0B23-1F56-4A78-AA75-B041D220377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d29d07-5ec8-44a6-9202-d747414ed3f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512</Words>
  <Application>Microsoft Office PowerPoint</Application>
  <PresentationFormat>On-screen Show (4:3)</PresentationFormat>
  <Paragraphs>70</Paragraphs>
  <Slides>29</Slides>
  <Notes>6</Notes>
  <HiddenSlides>0</HiddenSlides>
  <MMClips>30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Office Theme</vt:lpstr>
      <vt:lpstr>Handy Questions 5 - Likes and Dislikes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Join us again!</vt:lpstr>
    </vt:vector>
  </TitlesOfParts>
  <Company>Newcastle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Handy Phrases</dc:title>
  <dc:creator>ntb25</dc:creator>
  <cp:lastModifiedBy>Bernardo Carvalho de Mello</cp:lastModifiedBy>
  <cp:revision>15</cp:revision>
  <dcterms:created xsi:type="dcterms:W3CDTF">2010-02-24T14:40:32Z</dcterms:created>
  <dcterms:modified xsi:type="dcterms:W3CDTF">2025-07-22T18:32:58Z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0x01010029BF621999BF204C82FA27D426717CB1</vt:lpwstr>
  </property>
</Properties>
</file>