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75" r:id="rId5"/>
    <p:sldId id="299" r:id="rId6"/>
    <p:sldId id="300" r:id="rId7"/>
    <p:sldId id="313" r:id="rId8"/>
    <p:sldId id="304" r:id="rId9"/>
    <p:sldId id="314" r:id="rId10"/>
    <p:sldId id="303" r:id="rId11"/>
    <p:sldId id="315" r:id="rId12"/>
    <p:sldId id="301" r:id="rId13"/>
    <p:sldId id="316" r:id="rId14"/>
    <p:sldId id="305" r:id="rId15"/>
    <p:sldId id="317" r:id="rId16"/>
    <p:sldId id="306" r:id="rId17"/>
    <p:sldId id="318" r:id="rId18"/>
    <p:sldId id="307" r:id="rId19"/>
    <p:sldId id="319" r:id="rId20"/>
    <p:sldId id="308" r:id="rId21"/>
    <p:sldId id="320" r:id="rId22"/>
    <p:sldId id="309" r:id="rId23"/>
    <p:sldId id="321" r:id="rId24"/>
    <p:sldId id="310" r:id="rId25"/>
    <p:sldId id="322" r:id="rId26"/>
    <p:sldId id="311" r:id="rId27"/>
    <p:sldId id="323" r:id="rId28"/>
    <p:sldId id="312" r:id="rId29"/>
    <p:sldId id="324" r:id="rId30"/>
    <p:sldId id="302" r:id="rId31"/>
    <p:sldId id="26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4DCDC-31F2-41A9-9F7B-F625966F9CE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C89433-D633-4720-B835-C75FCD54B0C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2E444-4FC6-4158-95DA-19AA00D7522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DE41E-CC38-48D7-8EB9-517281AEA6A3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microsoft.com/office/2007/relationships/media" Target="../media/media2.wav"/><Relationship Id="rId21" Type="http://schemas.openxmlformats.org/officeDocument/2006/relationships/image" Target="../media/image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46.png"/><Relationship Id="rId24" Type="http://schemas.openxmlformats.org/officeDocument/2006/relationships/image" Target="../media/image58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50.png"/><Relationship Id="rId23" Type="http://schemas.openxmlformats.org/officeDocument/2006/relationships/image" Target="../media/image57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audio" Target="../media/media2.wav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en-GB" b="1" dirty="0"/>
              <a:t>Handy Questions 6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Your Favourite Thing &amp;</a:t>
            </a:r>
            <a:br>
              <a:rPr lang="en-GB" b="1" dirty="0"/>
            </a:br>
            <a:r>
              <a:rPr lang="en-GB" b="1" dirty="0"/>
              <a:t>What Would You Like To Do Now?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91044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785813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79535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000500" y="3929063"/>
            <a:ext cx="4357688" cy="1357312"/>
          </a:xfrm>
          <a:prstGeom prst="wedgeRoundRectCallout">
            <a:avLst>
              <a:gd name="adj1" fmla="val -72376"/>
              <a:gd name="adj2" fmla="val -92177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Quiero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montar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 en </a:t>
            </a:r>
            <a:r>
              <a:rPr lang="en-GB" sz="4000" b="1" dirty="0" err="1">
                <a:solidFill>
                  <a:srgbClr val="1E1C11"/>
                </a:solidFill>
                <a:cs typeface="Arial" charset="0"/>
              </a:rPr>
              <a:t>bicicleta</a:t>
            </a:r>
            <a:r>
              <a:rPr lang="en-GB" sz="4000" b="1" dirty="0">
                <a:solidFill>
                  <a:srgbClr val="1E1C11"/>
                </a:solidFill>
                <a:cs typeface="Arial" charset="0"/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want to go cycling.</a:t>
            </a:r>
          </a:p>
        </p:txBody>
      </p:sp>
      <p:pic>
        <p:nvPicPr>
          <p:cNvPr id="9" name="TheAngryFamilycarrot slice09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9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9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rand Ballroom by itsray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4286248" y="-57152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929190" y="3500438"/>
            <a:ext cx="3929090" cy="2214578"/>
          </a:xfrm>
          <a:prstGeom prst="wedgeRoundRectCallout">
            <a:avLst>
              <a:gd name="adj1" fmla="val 399"/>
              <a:gd name="adj2" fmla="val -10171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El baile de </a:t>
            </a:r>
            <a:r>
              <a:rPr lang="en-GB" sz="3600" b="1" dirty="0" err="1"/>
              <a:t>salón</a:t>
            </a:r>
            <a:r>
              <a:rPr lang="en-GB" sz="3600" b="1" dirty="0"/>
              <a:t> es mi pasatiempo favorito.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Ballroom dancing is my favourite pastime.</a:t>
            </a:r>
          </a:p>
        </p:txBody>
      </p:sp>
      <p:pic>
        <p:nvPicPr>
          <p:cNvPr id="8" name="TheAngryFamilyBulb slide08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14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ki slope near the top of Hafjell by DrLaunch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376273" y="304779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4714876" y="3429000"/>
            <a:ext cx="3357586" cy="2071702"/>
          </a:xfrm>
          <a:prstGeom prst="wedgeRoundRectCallout">
            <a:avLst>
              <a:gd name="adj1" fmla="val -84707"/>
              <a:gd name="adj2" fmla="val -62173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err="1"/>
              <a:t>Quiero</a:t>
            </a:r>
            <a:r>
              <a:rPr lang="en-GB" sz="3600" b="1" dirty="0"/>
              <a:t> </a:t>
            </a:r>
            <a:r>
              <a:rPr lang="en-GB" sz="3600" b="1" dirty="0" err="1"/>
              <a:t>ir</a:t>
            </a:r>
            <a:r>
              <a:rPr lang="en-GB" sz="3600" b="1" dirty="0"/>
              <a:t> a </a:t>
            </a:r>
            <a:r>
              <a:rPr lang="en-GB" sz="3600" b="1" dirty="0" err="1"/>
              <a:t>esquiar</a:t>
            </a:r>
            <a:r>
              <a:rPr lang="en-GB" sz="3600" b="1"/>
              <a:t> un </a:t>
            </a:r>
            <a:r>
              <a:rPr lang="en-GB" sz="3600" b="1" dirty="0"/>
              <a:t>rato.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916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go skiing for a while.</a:t>
            </a:r>
          </a:p>
        </p:txBody>
      </p:sp>
      <p:pic>
        <p:nvPicPr>
          <p:cNvPr id="10" name="TheAngryFamilyBulb slide09DW2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9DW2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hite Chocolate Chip and Mint Ice Cream by QuintanaRoo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100" b="1" dirty="0">
                <a:solidFill>
                  <a:schemeClr val="tx1"/>
                </a:solidFill>
              </a:rPr>
              <a:t>Mint chocolate chip is my favourite ice cream flavour.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671346" y="1885768"/>
            <a:ext cx="4002583" cy="265989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-671346" y="1885768"/>
            <a:ext cx="4002583" cy="2659890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071802" y="4500570"/>
            <a:ext cx="5357850" cy="2071702"/>
          </a:xfrm>
          <a:prstGeom prst="wedgeRoundRectCallout">
            <a:avLst>
              <a:gd name="adj1" fmla="val -63126"/>
              <a:gd name="adj2" fmla="val -8462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Mi helado favorito es el de menta con </a:t>
            </a:r>
            <a:r>
              <a:rPr lang="en-GB" sz="4000" b="1" dirty="0" err="1">
                <a:solidFill>
                  <a:schemeClr val="tx1"/>
                </a:solidFill>
              </a:rPr>
              <a:t>trocitos</a:t>
            </a:r>
            <a:r>
              <a:rPr lang="en-GB" sz="4000" b="1" dirty="0">
                <a:solidFill>
                  <a:schemeClr val="tx1"/>
                </a:solidFill>
              </a:rPr>
              <a:t> de chocolate.</a:t>
            </a:r>
          </a:p>
        </p:txBody>
      </p:sp>
      <p:pic>
        <p:nvPicPr>
          <p:cNvPr id="11" name="toasterslide8.wav">
            <a:hlinkClick r:id="" action="ppaction://media"/>
          </p:cNvPr>
          <p:cNvPicPr>
            <a:picLocks noRot="1" noChangeAspect="1"/>
          </p:cNvPicPr>
          <p:nvPr>
            <a:wavAudioFile r:embed="rId1" name="toasterslide8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7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uditorium Stage in L'Opera-Garnier by IceNineJ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3000364" y="3929066"/>
            <a:ext cx="5214974" cy="1214446"/>
          </a:xfrm>
          <a:prstGeom prst="wedgeRoundRectCallout">
            <a:avLst>
              <a:gd name="adj1" fmla="val -44200"/>
              <a:gd name="adj2" fmla="val -109288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Yo quiero ser </a:t>
            </a:r>
            <a:r>
              <a:rPr lang="en-GB" sz="4000" b="1" dirty="0" err="1">
                <a:solidFill>
                  <a:schemeClr val="tx1"/>
                </a:solidFill>
              </a:rPr>
              <a:t>famoso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want to be famous.</a:t>
            </a: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071546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1071546"/>
            <a:ext cx="3250087" cy="2159824"/>
          </a:xfrm>
          <a:prstGeom prst="rect">
            <a:avLst/>
          </a:prstGeom>
        </p:spPr>
      </p:pic>
      <p:pic>
        <p:nvPicPr>
          <p:cNvPr id="11" name="toasterslide9.wav">
            <a:hlinkClick r:id="" action="ppaction://media"/>
          </p:cNvPr>
          <p:cNvPicPr>
            <a:picLocks noRot="1" noChangeAspect="1"/>
          </p:cNvPicPr>
          <p:nvPr>
            <a:wavAudioFile r:embed="rId1" name="toasterslide9.wav"/>
          </p:nvPr>
        </p:nvPicPr>
        <p:blipFill>
          <a:blip r:embed="rId7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9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643042" y="4786322"/>
            <a:ext cx="7033414" cy="1739022"/>
          </a:xfrm>
          <a:prstGeom prst="wedgeRoundRectCallout">
            <a:avLst>
              <a:gd name="adj1" fmla="val -44280"/>
              <a:gd name="adj2" fmla="val -14093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I’m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, my questions are interesting to cats and humans alike.</a:t>
            </a:r>
          </a:p>
        </p:txBody>
      </p:sp>
      <p:pic>
        <p:nvPicPr>
          <p:cNvPr id="6" name="questions slide16.wav">
            <a:hlinkClick r:id="" action="ppaction://media"/>
          </p:cNvPr>
          <p:cNvPicPr>
            <a:picLocks noRot="1" noChangeAspect="1"/>
          </p:cNvPicPr>
          <p:nvPr>
            <a:wavAudioFile r:embed="rId1" name="questions slide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8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The Saturday Segwayers... by jmtimages [turn out the lights.the party's over..]."/>
          <p:cNvPicPr>
            <a:picLocks noChangeAspect="1" noChangeArrowheads="1"/>
          </p:cNvPicPr>
          <p:nvPr/>
        </p:nvPicPr>
        <p:blipFill>
          <a:blip r:embed="rId4" cstate="print"/>
          <a:srcRect t="17680" b="85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571868" y="428604"/>
            <a:ext cx="3643338" cy="2286016"/>
          </a:xfrm>
          <a:prstGeom prst="wedgeRoundRectCallout">
            <a:avLst>
              <a:gd name="adj1" fmla="val 11368"/>
              <a:gd name="adj2" fmla="val 83852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Los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sábados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son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mis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días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 </a:t>
            </a:r>
            <a:r>
              <a:rPr lang="en-GB" sz="4000" b="1" dirty="0" err="1">
                <a:solidFill>
                  <a:srgbClr val="10253F"/>
                </a:solidFill>
                <a:latin typeface="+mn-lt"/>
                <a:cs typeface="+mn-cs"/>
              </a:rPr>
              <a:t>favoritos</a:t>
            </a:r>
            <a:r>
              <a:rPr lang="en-GB" sz="4000" b="1" dirty="0">
                <a:solidFill>
                  <a:srgbClr val="10253F"/>
                </a:solidFill>
                <a:latin typeface="+mn-lt"/>
                <a:cs typeface="+mn-cs"/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Saturday is my favourite day.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3601196" y="240422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16200000">
            <a:off x="3596510" y="2404228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8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1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Monkeying Around by Dyanna."/>
          <p:cNvPicPr>
            <a:picLocks noChangeAspect="1" noChangeArrowheads="1"/>
          </p:cNvPicPr>
          <p:nvPr/>
        </p:nvPicPr>
        <p:blipFill>
          <a:blip r:embed="rId4" cstate="print"/>
          <a:srcRect l="8326" r="286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4786313" y="1285875"/>
            <a:ext cx="4071937" cy="1857375"/>
          </a:xfrm>
          <a:prstGeom prst="wedgeRoundRectCallout">
            <a:avLst>
              <a:gd name="adj1" fmla="val -98219"/>
              <a:gd name="adj2" fmla="val 113461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10253F"/>
                </a:solidFill>
              </a:rPr>
              <a:t>Quiero</a:t>
            </a:r>
            <a:r>
              <a:rPr lang="en-GB" sz="4000" b="1" dirty="0">
                <a:solidFill>
                  <a:srgbClr val="10253F"/>
                </a:solidFill>
              </a:rPr>
              <a:t> </a:t>
            </a:r>
            <a:r>
              <a:rPr lang="en-GB" sz="4000" b="1" dirty="0" err="1">
                <a:solidFill>
                  <a:srgbClr val="10253F"/>
                </a:solidFill>
              </a:rPr>
              <a:t>ir</a:t>
            </a:r>
            <a:r>
              <a:rPr lang="en-GB" sz="4000" b="1" dirty="0">
                <a:solidFill>
                  <a:srgbClr val="10253F"/>
                </a:solidFill>
              </a:rPr>
              <a:t> al zoo </a:t>
            </a:r>
            <a:r>
              <a:rPr lang="en-GB" sz="4000" b="1" dirty="0" err="1">
                <a:solidFill>
                  <a:srgbClr val="10253F"/>
                </a:solidFill>
              </a:rPr>
              <a:t>para</a:t>
            </a:r>
            <a:r>
              <a:rPr lang="en-GB" sz="4000" b="1" dirty="0">
                <a:solidFill>
                  <a:srgbClr val="10253F"/>
                </a:solidFill>
              </a:rPr>
              <a:t> </a:t>
            </a:r>
            <a:r>
              <a:rPr lang="en-GB" sz="4000" b="1" dirty="0" err="1">
                <a:solidFill>
                  <a:srgbClr val="10253F"/>
                </a:solidFill>
              </a:rPr>
              <a:t>ver</a:t>
            </a:r>
            <a:r>
              <a:rPr lang="en-GB" sz="4000" b="1" dirty="0">
                <a:solidFill>
                  <a:srgbClr val="10253F"/>
                </a:solidFill>
              </a:rPr>
              <a:t> a los </a:t>
            </a:r>
            <a:r>
              <a:rPr lang="en-GB" sz="4000" b="1" dirty="0" err="1">
                <a:solidFill>
                  <a:srgbClr val="10253F"/>
                </a:solidFill>
              </a:rPr>
              <a:t>monos</a:t>
            </a:r>
            <a:r>
              <a:rPr lang="en-GB" sz="4000" b="1" dirty="0">
                <a:solidFill>
                  <a:srgbClr val="10253F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want to go to the zoo, to see the monkeys.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0407" y="1285860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5720" y="1285860"/>
            <a:ext cx="2584382" cy="434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9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9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8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ice cream van by Yersini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71625" y="2428875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71625" y="2405089"/>
            <a:ext cx="623887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851275" y="1341438"/>
            <a:ext cx="4719638" cy="1143000"/>
          </a:xfrm>
          <a:prstGeom prst="wedgeRoundRectCallout">
            <a:avLst>
              <a:gd name="adj1" fmla="val -71023"/>
              <a:gd name="adj2" fmla="val 236667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Pero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el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helado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es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mi comida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favorita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But, ice cream is my favourite food.</a:t>
            </a:r>
          </a:p>
        </p:txBody>
      </p:sp>
      <p:pic>
        <p:nvPicPr>
          <p:cNvPr id="7" name="GhostcloudSlide8.wav">
            <a:hlinkClick r:id="" action="ppaction://media"/>
          </p:cNvPr>
          <p:cNvPicPr>
            <a:picLocks noRot="1" noChangeAspect="1"/>
          </p:cNvPicPr>
          <p:nvPr>
            <a:wavAudioFile r:embed="rId1" name="GhostcloudSlide8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9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Spook by Sean Durha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6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1" y="141726"/>
            <a:ext cx="3542814" cy="285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0" y="142852"/>
            <a:ext cx="3542814" cy="2858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/>
          <p:nvPr/>
        </p:nvSpPr>
        <p:spPr>
          <a:xfrm>
            <a:off x="357158" y="3357562"/>
            <a:ext cx="5000631" cy="2071687"/>
          </a:xfrm>
          <a:prstGeom prst="wedgeRoundRectCallout">
            <a:avLst>
              <a:gd name="adj1" fmla="val -16539"/>
              <a:gd name="adj2" fmla="val -120933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Quiero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un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vaso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de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agua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, </a:t>
            </a:r>
            <a:r>
              <a:rPr lang="es-ES_tradnl" sz="4000" b="1" dirty="0">
                <a:solidFill>
                  <a:srgbClr val="0D0D0D"/>
                </a:solidFill>
                <a:cs typeface="Arial" charset="0"/>
              </a:rPr>
              <a:t>¿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podrías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darme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uno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,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por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rgbClr val="0D0D0D"/>
                </a:solidFill>
                <a:cs typeface="Arial" charset="0"/>
              </a:rPr>
              <a:t>favor</a:t>
            </a:r>
            <a:r>
              <a:rPr lang="en-GB" sz="4000" b="1" dirty="0">
                <a:solidFill>
                  <a:srgbClr val="0D0D0D"/>
                </a:solidFill>
                <a:cs typeface="Arial" charset="0"/>
              </a:rPr>
              <a:t>?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715016"/>
            <a:ext cx="9144000" cy="114298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I want a drink of water, </a:t>
            </a:r>
          </a:p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could you get me one please.</a:t>
            </a:r>
          </a:p>
        </p:txBody>
      </p:sp>
      <p:pic>
        <p:nvPicPr>
          <p:cNvPr id="7" name="GhostcloudSlide9.wav">
            <a:hlinkClick r:id="" action="ppaction://media"/>
          </p:cNvPr>
          <p:cNvPicPr>
            <a:picLocks noRot="1" noChangeAspect="1"/>
          </p:cNvPicPr>
          <p:nvPr>
            <a:wavAudioFile r:embed="rId1" name="GhostcloudSlide9.wav"/>
          </p:nvPr>
        </p:nvPicPr>
        <p:blipFill>
          <a:blip r:embed="rId6" cstate="screen"/>
          <a:stretch>
            <a:fillRect/>
          </a:stretch>
        </p:blipFill>
        <p:spPr>
          <a:xfrm>
            <a:off x="8501090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857356" y="4429108"/>
            <a:ext cx="7035124" cy="1952220"/>
          </a:xfrm>
          <a:prstGeom prst="wedgeRoundRectCallout">
            <a:avLst>
              <a:gd name="adj1" fmla="val -45464"/>
              <a:gd name="adj2" fmla="val -118508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I just have one more question, but I haven’t written it down. </a:t>
            </a:r>
            <a:r>
              <a:rPr lang="en-GB" sz="4000" b="1" dirty="0" err="1">
                <a:solidFill>
                  <a:schemeClr val="tx1"/>
                </a:solidFill>
              </a:rPr>
              <a:t>Erm</a:t>
            </a:r>
            <a:r>
              <a:rPr lang="en-GB" sz="4000" b="1" dirty="0">
                <a:solidFill>
                  <a:schemeClr val="tx1"/>
                </a:solidFill>
              </a:rPr>
              <a:t>... Thanks for your time.</a:t>
            </a:r>
          </a:p>
        </p:txBody>
      </p:sp>
      <p:pic>
        <p:nvPicPr>
          <p:cNvPr id="6" name="questions slide19.wav">
            <a:hlinkClick r:id="" action="ppaction://media"/>
          </p:cNvPr>
          <p:cNvPicPr>
            <a:picLocks noRot="1" noChangeAspect="1"/>
          </p:cNvPicPr>
          <p:nvPr>
            <a:wavAudioFile r:embed="rId1" name="questions slide1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8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4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Pink is DEFINITELY my favourite colour.</a:t>
            </a:r>
          </a:p>
        </p:txBody>
      </p:sp>
      <p:pic>
        <p:nvPicPr>
          <p:cNvPr id="9" name="PotatoSlide8.wav">
            <a:hlinkClick r:id="" action="ppaction://media"/>
          </p:cNvPr>
          <p:cNvPicPr>
            <a:picLocks noRot="1" noChangeAspect="1"/>
          </p:cNvPicPr>
          <p:nvPr>
            <a:wavAudioFile r:embed="rId1" name="PotatoSlide8.wav"/>
          </p:nvPr>
        </p:nvPicPr>
        <p:blipFill>
          <a:blip r:embed="rId3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29591" y="-425092"/>
            <a:ext cx="3642643" cy="4494170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H="1" flipV="1">
            <a:off x="425483" y="-425483"/>
            <a:ext cx="3640243" cy="44912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3571876"/>
            <a:ext cx="4071966" cy="1714512"/>
          </a:xfrm>
          <a:prstGeom prst="wedgeRoundRectCallout">
            <a:avLst>
              <a:gd name="adj1" fmla="val -86524"/>
              <a:gd name="adj2" fmla="val -7999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Definitivamente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el rosa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mi color favorito.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ild Saluting American Flag by respres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4357686" y="2571744"/>
            <a:ext cx="4572000" cy="2071702"/>
          </a:xfrm>
          <a:prstGeom prst="wedgeRoundRectCallout">
            <a:avLst>
              <a:gd name="adj1" fmla="val -109798"/>
              <a:gd name="adj2" fmla="val -8735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Quiero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viajar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y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gustaría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ver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 los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Estados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Unidos.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300" b="1" dirty="0">
                <a:solidFill>
                  <a:schemeClr val="tx1"/>
                </a:solidFill>
              </a:rPr>
              <a:t>I want to go travelling. I would like to see America.</a:t>
            </a:r>
          </a:p>
        </p:txBody>
      </p:sp>
      <p:pic>
        <p:nvPicPr>
          <p:cNvPr id="10" name="PotatoSlide9.wav">
            <a:hlinkClick r:id="" action="ppaction://media"/>
          </p:cNvPr>
          <p:cNvPicPr>
            <a:picLocks noRot="1" noChangeAspect="1"/>
          </p:cNvPicPr>
          <p:nvPr>
            <a:wavAudioFile r:embed="rId1" name="PotatoSlide9.wav"/>
          </p:nvPr>
        </p:nvPicPr>
        <p:blipFill>
          <a:blip r:embed="rId4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9" y="0"/>
            <a:ext cx="1858581" cy="2293055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857388" cy="2291543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4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714356"/>
            <a:ext cx="4950312" cy="1418500"/>
          </a:xfrm>
          <a:prstGeom prst="wedgeRoundRectCallout">
            <a:avLst>
              <a:gd name="adj1" fmla="val -51705"/>
              <a:gd name="adj2" fmla="val 89914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afición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favorita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your favourite hobby? </a:t>
            </a:r>
          </a:p>
        </p:txBody>
      </p:sp>
      <p:pic>
        <p:nvPicPr>
          <p:cNvPr id="8" name="questions slide17good.wav">
            <a:hlinkClick r:id="" action="ppaction://media"/>
          </p:cNvPr>
          <p:cNvPicPr>
            <a:picLocks noRot="1" noChangeAspect="1"/>
          </p:cNvPicPr>
          <p:nvPr>
            <a:wavAudioFile r:embed="rId1" name="questions slide17good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224" y="106201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7224" y="1081111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3857620" y="1571612"/>
            <a:ext cx="5072098" cy="3143272"/>
          </a:xfrm>
          <a:prstGeom prst="wedgeRoundRectCallout">
            <a:avLst>
              <a:gd name="adj1" fmla="val -67284"/>
              <a:gd name="adj2" fmla="val 12814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 dirty="0">
                <a:solidFill>
                  <a:srgbClr val="1E1C11"/>
                </a:solidFill>
                <a:latin typeface="+mn-lt"/>
              </a:rPr>
              <a:t>Mi comida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favorita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son los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sándwiches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de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mantequilla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 de </a:t>
            </a:r>
            <a:r>
              <a:rPr lang="en-GB" sz="4000" b="1" dirty="0" err="1">
                <a:solidFill>
                  <a:srgbClr val="1E1C11"/>
                </a:solidFill>
                <a:latin typeface="+mn-lt"/>
              </a:rPr>
              <a:t>cacahuate</a:t>
            </a:r>
            <a:r>
              <a:rPr lang="en-GB" sz="4000" b="1" dirty="0">
                <a:solidFill>
                  <a:srgbClr val="1E1C11"/>
                </a:solidFill>
                <a:latin typeface="+mn-lt"/>
              </a:rPr>
              <a:t>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Peanut butter sandwiches are my favourite food.</a:t>
            </a:r>
          </a:p>
        </p:txBody>
      </p:sp>
      <p:pic>
        <p:nvPicPr>
          <p:cNvPr id="9" name="TheAngryFamilycarrot slice08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9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85984" y="692696"/>
            <a:ext cx="5598384" cy="1378982"/>
          </a:xfrm>
          <a:prstGeom prst="wedgeRoundRectCallout">
            <a:avLst>
              <a:gd name="adj1" fmla="val -47841"/>
              <a:gd name="adj2" fmla="val 103882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 err="1">
                <a:solidFill>
                  <a:schemeClr val="tx1"/>
                </a:solidFill>
              </a:rPr>
              <a:t>Fascinante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gustaría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ahora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Fascinating. What would you like to do now?</a:t>
            </a:r>
          </a:p>
        </p:txBody>
      </p:sp>
      <p:pic>
        <p:nvPicPr>
          <p:cNvPr id="7" name="questions slide18.wav">
            <a:hlinkClick r:id="" action="ppaction://media"/>
          </p:cNvPr>
          <p:cNvPicPr>
            <a:picLocks noRot="1" noChangeAspect="1"/>
          </p:cNvPicPr>
          <p:nvPr>
            <a:wavAudioFile r:embed="rId2" name="questions slid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D23594B-82EC-41A0-8092-9C953FA53B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C54DD0-2412-4C2D-B8AB-E045BD26A39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8666CC4-BD80-4D8E-BD34-14D4FA29C8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479</Words>
  <Application>Microsoft Office PowerPoint</Application>
  <PresentationFormat>On-screen Show (4:3)</PresentationFormat>
  <Paragraphs>60</Paragraphs>
  <Slides>28</Slides>
  <Notes>6</Notes>
  <HiddenSlides>0</HiddenSlides>
  <MMClips>29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Handy Questions 6 - Your Favourite Thing &amp; What Would You Like To Do Now?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ntb25</dc:creator>
  <cp:lastModifiedBy>Bernardo Carvalho de Mello</cp:lastModifiedBy>
  <cp:revision>16</cp:revision>
  <dcterms:created xsi:type="dcterms:W3CDTF">2010-02-24T14:51:38Z</dcterms:created>
  <dcterms:modified xsi:type="dcterms:W3CDTF">2025-07-22T18:30:15Z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