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67" r:id="rId5"/>
    <p:sldId id="280" r:id="rId6"/>
    <p:sldId id="281" r:id="rId7"/>
    <p:sldId id="288" r:id="rId8"/>
    <p:sldId id="284" r:id="rId9"/>
    <p:sldId id="289" r:id="rId10"/>
    <p:sldId id="285" r:id="rId11"/>
    <p:sldId id="290" r:id="rId12"/>
    <p:sldId id="286" r:id="rId13"/>
    <p:sldId id="291" r:id="rId14"/>
    <p:sldId id="287" r:id="rId15"/>
    <p:sldId id="293" r:id="rId16"/>
    <p:sldId id="283" r:id="rId17"/>
    <p:sldId id="292" r:id="rId18"/>
    <p:sldId id="282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938C0-04F6-459D-B64D-D11B5503C5E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8AC5C-36FC-4F45-9F60-1E92ED69868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hyperlink" Target="http://www.flickr.com/photos/sheila_steele/63475298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microsoft.com/office/2007/relationships/media" Target="../media/media2.wav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audio" Target="../media/media2.wav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Handy Questions 7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Tell me something interesting!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Moon - July 1, 2007  Approx 95% full by vladdythephotogeek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scare people but I am quite nice really.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79104" y="3643314"/>
            <a:ext cx="4407474" cy="2928958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79104" y="3643314"/>
            <a:ext cx="4407474" cy="292895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857224" y="1285860"/>
            <a:ext cx="4357718" cy="1857388"/>
          </a:xfrm>
          <a:prstGeom prst="wedgeRoundRectCallout">
            <a:avLst>
              <a:gd name="adj1" fmla="val 22987"/>
              <a:gd name="adj2" fmla="val 9716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Asusto</a:t>
            </a:r>
            <a:r>
              <a:rPr lang="en-GB" sz="4000" b="1" dirty="0">
                <a:solidFill>
                  <a:schemeClr val="tx1"/>
                </a:solidFill>
              </a:rPr>
              <a:t> a la gente, pero en realidad soy bueno.</a:t>
            </a:r>
          </a:p>
        </p:txBody>
      </p:sp>
      <p:pic>
        <p:nvPicPr>
          <p:cNvPr id="11" name="toasterslide10.wav">
            <a:hlinkClick r:id="" action="ppaction://media"/>
          </p:cNvPr>
          <p:cNvPicPr>
            <a:picLocks noRot="1" noChangeAspect="1"/>
          </p:cNvPicPr>
          <p:nvPr>
            <a:wavAudioFile r:embed="rId1" name="toasterslide10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9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463620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decirme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interesante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sobre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mismo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questions slide21.wav">
            <a:hlinkClick r:id="" action="ppaction://media"/>
          </p:cNvPr>
          <p:cNvPicPr>
            <a:picLocks noRot="1" noChangeAspect="1"/>
          </p:cNvPicPr>
          <p:nvPr>
            <a:wavAudioFile r:embed="rId1" name="questions slide2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Ghosts at Cloud Gate (Original) by steven n fetti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6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05125" y="2047875"/>
            <a:ext cx="62388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05125" y="2047875"/>
            <a:ext cx="62388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715017"/>
            <a:ext cx="9144000" cy="114298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Am I a ghost or a cloud? Or a cloud’s ghost? </a:t>
            </a:r>
          </a:p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Ha </a:t>
            </a:r>
            <a:r>
              <a:rPr lang="en-GB" sz="3600" b="1" dirty="0" err="1">
                <a:solidFill>
                  <a:srgbClr val="0D0D0D"/>
                </a:solidFill>
              </a:rPr>
              <a:t>Ha</a:t>
            </a:r>
            <a:r>
              <a:rPr lang="en-GB" sz="3600" b="1" dirty="0">
                <a:solidFill>
                  <a:srgbClr val="0D0D0D"/>
                </a:solidFill>
              </a:rPr>
              <a:t>, no-one knows.</a:t>
            </a:r>
          </a:p>
        </p:txBody>
      </p:sp>
      <p:pic>
        <p:nvPicPr>
          <p:cNvPr id="10" name="GhostcloudSlide10.wav">
            <a:hlinkClick r:id="" action="ppaction://media"/>
          </p:cNvPr>
          <p:cNvPicPr>
            <a:picLocks noRot="1" noChangeAspect="1"/>
          </p:cNvPicPr>
          <p:nvPr>
            <a:wavAudioFile r:embed="rId1" name="GhostcloudSlide10.wav"/>
          </p:nvPr>
        </p:nvPicPr>
        <p:blipFill>
          <a:blip r:embed="rId6" cstate="screen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143108" y="142852"/>
            <a:ext cx="6929454" cy="2000250"/>
          </a:xfrm>
          <a:prstGeom prst="wedgeRoundRectCallout">
            <a:avLst>
              <a:gd name="adj1" fmla="val -15807"/>
              <a:gd name="adj2" fmla="val 106666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ES_tradnl" sz="4000" b="1" dirty="0">
                <a:solidFill>
                  <a:srgbClr val="0D0D0D"/>
                </a:solidFill>
                <a:cs typeface="Arial" charset="0"/>
              </a:rPr>
              <a:t>¿Qué soy, un fantasma o una nube? ¿O una nube fantasma? </a:t>
            </a:r>
            <a:r>
              <a:rPr lang="es-ES_tradnl" sz="4000" b="1" dirty="0" err="1">
                <a:solidFill>
                  <a:srgbClr val="0D0D0D"/>
                </a:solidFill>
                <a:cs typeface="Arial" charset="0"/>
              </a:rPr>
              <a:t>Mwahahaha</a:t>
            </a:r>
            <a:r>
              <a:rPr lang="es-ES_tradnl" sz="4000" b="1" dirty="0">
                <a:solidFill>
                  <a:srgbClr val="0D0D0D"/>
                </a:solidFill>
                <a:cs typeface="Arial" charset="0"/>
              </a:rPr>
              <a:t>, nadie lo sabe.</a:t>
            </a:r>
            <a:endParaRPr lang="en-GB" sz="4000" b="1" dirty="0">
              <a:solidFill>
                <a:srgbClr val="0D0D0D"/>
              </a:solidFill>
              <a:cs typeface="Arial" charset="0"/>
            </a:endParaRPr>
          </a:p>
        </p:txBody>
      </p:sp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29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9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6000" fill="hold" nodeType="withEffect">
                                  <p:stCondLst>
                                    <p:cond delay="1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815"/>
                            </p:stCondLst>
                            <p:childTnLst>
                              <p:par>
                                <p:cTn id="2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985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463620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decirme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interesante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sobre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mismo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questions slide21.wav">
            <a:hlinkClick r:id="" action="ppaction://media"/>
          </p:cNvPr>
          <p:cNvPicPr>
            <a:picLocks noRot="1" noChangeAspect="1"/>
          </p:cNvPicPr>
          <p:nvPr>
            <a:wavAudioFile r:embed="rId1" name="questions slide2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Bones left by timberwolf by Sheila Steele">
            <a:hlinkClick r:id="rId4" tooltip="Bones left by timberwolf by Sheila Stee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eat everyone I see. I have no friends.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87" y="0"/>
            <a:ext cx="3524156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0"/>
            <a:ext cx="3524156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3214688" y="500042"/>
            <a:ext cx="4643460" cy="1928833"/>
          </a:xfrm>
          <a:prstGeom prst="wedgeRoundRectCallout">
            <a:avLst>
              <a:gd name="adj1" fmla="val -58908"/>
              <a:gd name="adj2" fmla="val 132270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0253F"/>
                </a:solidFill>
                <a:latin typeface="+mn-lt"/>
                <a:cs typeface="+mn-cs"/>
              </a:rPr>
              <a:t>Me como a toda la gente que veo. No tengo amigos.</a:t>
            </a:r>
          </a:p>
        </p:txBody>
      </p:sp>
      <p:pic>
        <p:nvPicPr>
          <p:cNvPr id="11" name="TheAngryFamilywolfman slice10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10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928794" y="4857760"/>
            <a:ext cx="6531638" cy="1379552"/>
          </a:xfrm>
          <a:prstGeom prst="wedgeRoundRectCallout">
            <a:avLst>
              <a:gd name="adj1" fmla="val -47515"/>
              <a:gd name="adj2" fmla="val -170306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Well. I wasn’t ready for that. I have no more questions.</a:t>
            </a:r>
          </a:p>
        </p:txBody>
      </p:sp>
      <p:pic>
        <p:nvPicPr>
          <p:cNvPr id="6" name="questions slide22.wav">
            <a:hlinkClick r:id="" action="ppaction://media"/>
          </p:cNvPr>
          <p:cNvPicPr>
            <a:picLocks noRot="1" noChangeAspect="1"/>
          </p:cNvPicPr>
          <p:nvPr>
            <a:wavAudioFile r:embed="rId1" name="questions slide2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8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14546" y="4429132"/>
            <a:ext cx="5741830" cy="2024204"/>
          </a:xfrm>
          <a:prstGeom prst="wedgeRoundRectCallout">
            <a:avLst>
              <a:gd name="adj1" fmla="val -49479"/>
              <a:gd name="adj2" fmla="val -109678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Hello I’m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, here’s a good question for you. </a:t>
            </a:r>
          </a:p>
        </p:txBody>
      </p:sp>
      <p:pic>
        <p:nvPicPr>
          <p:cNvPr id="6" name="questions slide20.wav">
            <a:hlinkClick r:id="" action="ppaction://media"/>
          </p:cNvPr>
          <p:cNvPicPr>
            <a:picLocks noRot="1" noChangeAspect="1"/>
          </p:cNvPicPr>
          <p:nvPr>
            <a:wavAudioFile r:embed="rId1" name="questions slide2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2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463620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decirme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interesante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sobre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mismo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questions slide21.wav">
            <a:hlinkClick r:id="" action="ppaction://media"/>
          </p:cNvPr>
          <p:cNvPicPr>
            <a:picLocks noRot="1" noChangeAspect="1"/>
          </p:cNvPicPr>
          <p:nvPr>
            <a:wavAudioFile r:embed="rId1" name="questions slide2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ula by sensesmaybenumbed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0"/>
            <a:ext cx="9144000" cy="121442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Unfortunately I am busy now, so I have to go. Goodbye.</a:t>
            </a:r>
          </a:p>
        </p:txBody>
      </p:sp>
      <p:pic>
        <p:nvPicPr>
          <p:cNvPr id="10" name="PotatoSlide10.wav">
            <a:hlinkClick r:id="" action="ppaction://media"/>
          </p:cNvPr>
          <p:cNvPicPr>
            <a:picLocks noRot="1" noChangeAspect="1"/>
          </p:cNvPicPr>
          <p:nvPr>
            <a:wavAudioFile r:embed="rId1" name="PotatoSlide10.wav"/>
          </p:nvPr>
        </p:nvPicPr>
        <p:blipFill>
          <a:blip r:embed="rId4" cstate="screen"/>
          <a:stretch>
            <a:fillRect/>
          </a:stretch>
        </p:blipFill>
        <p:spPr>
          <a:xfrm>
            <a:off x="8143900" y="6143644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799981" y="2660916"/>
            <a:ext cx="4743540" cy="5852419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803279" y="2660609"/>
            <a:ext cx="4740414" cy="584856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357686" y="2643182"/>
            <a:ext cx="4786314" cy="2714644"/>
          </a:xfrm>
          <a:prstGeom prst="wedgeRoundRectCallout">
            <a:avLst>
              <a:gd name="adj1" fmla="val -72172"/>
              <a:gd name="adj2" fmla="val 2514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Por desgracia, hoy estoy muy ocupado, así que me tengo que ir. Adiós</a:t>
            </a: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463620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decirme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interesante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sobre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mismo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questions slide21.wav">
            <a:hlinkClick r:id="" action="ppaction://media"/>
          </p:cNvPr>
          <p:cNvPicPr>
            <a:picLocks noRot="1" noChangeAspect="1"/>
          </p:cNvPicPr>
          <p:nvPr>
            <a:wavAudioFile r:embed="rId1" name="questions slide2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40212" y="714375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40212" y="723921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285720" y="2714620"/>
            <a:ext cx="5072098" cy="2643206"/>
          </a:xfrm>
          <a:prstGeom prst="wedgeRoundRectCallout">
            <a:avLst>
              <a:gd name="adj1" fmla="val 56716"/>
              <a:gd name="adj2" fmla="val -28389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ES" sz="4000" b="1" dirty="0">
                <a:solidFill>
                  <a:srgbClr val="1E1C11"/>
                </a:solidFill>
                <a:cs typeface="Arial" charset="0"/>
              </a:rPr>
              <a:t>Soy más ancha por la parte de arriba que por la parte de abajo. Como debe ser.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715016"/>
            <a:ext cx="9144000" cy="114298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am wider at the top than I am at the bottom.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It’s the best way to be.</a:t>
            </a:r>
          </a:p>
        </p:txBody>
      </p:sp>
      <p:pic>
        <p:nvPicPr>
          <p:cNvPr id="9" name="TheAngryFamilycarrot slice10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2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463620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decirme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interesante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sobre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mismo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questions slide21.wav">
            <a:hlinkClick r:id="" action="ppaction://media"/>
          </p:cNvPr>
          <p:cNvPicPr>
            <a:picLocks noRot="1" noChangeAspect="1"/>
          </p:cNvPicPr>
          <p:nvPr>
            <a:wavAudioFile r:embed="rId1" name="questions slide2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merald Lake Yoho N.P. Canada by swissca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2071678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2071678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0" y="928670"/>
            <a:ext cx="4643438" cy="2071702"/>
          </a:xfrm>
          <a:prstGeom prst="wedgeRoundRectCallout">
            <a:avLst>
              <a:gd name="adj1" fmla="val 20991"/>
              <a:gd name="adj2" fmla="val 83114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/>
              <a:t>Desgraciadamente</a:t>
            </a:r>
            <a:r>
              <a:rPr lang="en-GB" sz="3600" b="1" dirty="0"/>
              <a:t>,</a:t>
            </a:r>
          </a:p>
          <a:p>
            <a:pPr algn="ctr"/>
            <a:r>
              <a:rPr lang="en-GB" sz="3600" b="1" dirty="0"/>
              <a:t>nunca he ido a </a:t>
            </a:r>
            <a:r>
              <a:rPr lang="en-GB" sz="3600" b="1" dirty="0" err="1"/>
              <a:t>Canadá</a:t>
            </a:r>
            <a:r>
              <a:rPr lang="en-GB" sz="36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never been to Canada unfortunately.</a:t>
            </a:r>
          </a:p>
        </p:txBody>
      </p:sp>
      <p:pic>
        <p:nvPicPr>
          <p:cNvPr id="8" name="TheAngryFamilyBulb slide10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10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2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463620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decirme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interesante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sobre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mismo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questions slide21.wav">
            <a:hlinkClick r:id="" action="ppaction://media"/>
          </p:cNvPr>
          <p:cNvPicPr>
            <a:picLocks noRot="1" noChangeAspect="1"/>
          </p:cNvPicPr>
          <p:nvPr>
            <a:wavAudioFile r:embed="rId1" name="questions slide2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7312CC8-E232-4529-81F4-B1A20F0083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B3D2B0-822D-4D5E-BC45-46CEB65585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E2736F-9B43-4032-AFE5-8C350C9EAF2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331</Words>
  <Application>Microsoft Office PowerPoint</Application>
  <PresentationFormat>On-screen Show (4:3)</PresentationFormat>
  <Paragraphs>35</Paragraphs>
  <Slides>16</Slides>
  <Notes>3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Questions 7 - Tell me something interesting!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Phrases</dc:title>
  <dc:creator>ntb25</dc:creator>
  <cp:lastModifiedBy>Bernardo Carvalho de Mello</cp:lastModifiedBy>
  <cp:revision>16</cp:revision>
  <dcterms:created xsi:type="dcterms:W3CDTF">2010-02-24T14:58:07Z</dcterms:created>
  <dcterms:modified xsi:type="dcterms:W3CDTF">2025-07-22T18:32:42Z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