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sldIdLst>
    <p:sldId id="294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5" r:id="rId23"/>
    <p:sldId id="296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7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4590153-DDF2-4266-AA68-94E2F0CC04F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9354824-7EE0-4E56-A941-3B73941C5E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DB3E6-BCA8-4A9B-9598-1677ACFA582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22FA3-DD39-4D1B-81F1-92727CB23A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AE353-D192-44FD-80CC-D2C849A7139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604D3-BD7A-45AD-8768-5A5FCA183B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A5AC1-6B30-426E-95DD-1F717419A4D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E73D-6376-46D6-ABAF-0BDB79D3E4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CDDCB-5311-4A13-B077-9E4F72F3B519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C4CAA-E0E0-458C-B55E-4C0E90D4CD9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428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AF5D0-3444-4AD2-B93F-61CFD4A58E81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85080-AFF9-4E7C-95CC-9F4D6615B1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062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A1795-5C5F-4ADC-8F7B-E163E50F1501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F4CC5-03F5-4EA1-9973-1FDA5EACD7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407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5D90-44DA-4491-9189-8A58A239E3F0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3BB65-4883-42B0-B702-F80F4F3A23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5379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713CD-8490-4981-B959-70BE3F1A959F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0B9F8-3559-4C98-8F10-B0B88F17C86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268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8855F-F504-45FA-A576-1590F76C2705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CE1C-80E8-4825-A4B7-38EFA861B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93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BDECC-0B1D-42B8-9BEA-F778AE983958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405C9-254F-4468-8611-0D7BB7C8BED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882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FD81C-300F-46E2-B358-D86C235087FB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590F2-EE45-4061-BDBC-FD52E9B2CC6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1039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E3703-F5D3-43E5-A336-7FB2DD6C670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BC1E5-E049-46D0-BCFE-4AF968C645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77AE7-CB21-4DC3-A75C-A601C0A5D567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D6E2-0945-4F21-B95B-38AF0E1A2F9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111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F4CD-F279-4233-B2E4-0E26CA3290F6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E798E-FB15-4315-B1DC-D2DCA1BA7A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479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E1F68-7695-4CCD-98E6-5B45E6873507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66D13-DF96-4A72-B533-B765B482EE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36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40798-BA0F-4937-A2F7-6E67E08158A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F780A-B156-4E39-B3E1-32ABEFE5B7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13926-348E-497D-B967-A62184B2836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29632-96D8-4622-A9D3-183627D116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61240-AC0E-42A1-AD7F-39BD947357D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4518F-4BF9-4350-AE68-E3A0E41DF2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C56D5-7ADE-4084-84A4-F07CCC54EBE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91D9-21A2-4B93-AC20-AFA78FBA0E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B100A-5BE3-4E50-9A98-159DBB62D22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85251-DC69-4737-A359-F95A0DF03D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DD252-C135-4163-AB43-B5071F739D4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AC26A-9E7F-4D0B-A7D5-FE3B0CA302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5AA5C-20A0-40E5-A9E5-4E07452E713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FDAA6-1F13-47CB-A618-E7F6D303C8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4989F0-521D-48BB-9C0F-A0A9A44EB84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EC9552-61CC-486F-A7DE-1375F03C8C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6561F8-D37A-4E84-859B-22BAE32BEB36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B505EA-DA12-43B7-84AA-3AFB58B7278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993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microsoft.com/office/2007/relationships/media" Target="../media/media2.wav"/><Relationship Id="rId21" Type="http://schemas.openxmlformats.org/officeDocument/2006/relationships/image" Target="../media/image30.png"/><Relationship Id="rId7" Type="http://schemas.openxmlformats.org/officeDocument/2006/relationships/image" Target="../media/image4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audio" Target="../media/media1.wav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audio" Target="../media/media2.wav"/><Relationship Id="rId9" Type="http://schemas.openxmlformats.org/officeDocument/2006/relationships/image" Target="../media/image14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b="1"/>
              <a:t>How was your day?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6235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A conversation with some trees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2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Ooooh</a:t>
            </a:r>
            <a:r>
              <a:rPr lang="en-GB" sz="3600" b="1" dirty="0">
                <a:solidFill>
                  <a:schemeClr val="tx1"/>
                </a:solidFill>
              </a:rPr>
              <a:t>, first I went to the swimming pool.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286116" y="260648"/>
            <a:ext cx="2714644" cy="2232248"/>
          </a:xfrm>
          <a:prstGeom prst="wedgeRectCallout">
            <a:avLst>
              <a:gd name="adj1" fmla="val 65469"/>
              <a:gd name="adj2" fmla="val 39452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Pues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,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primero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he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ido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a la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piscina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2" name="HowWasYourDay slice10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0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>
                <a:solidFill>
                  <a:schemeClr val="tx1"/>
                </a:solidFill>
              </a:rPr>
              <a:t>Then I went to the fairground and got on the rollercoaster.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286116" y="260648"/>
            <a:ext cx="2643206" cy="3240360"/>
          </a:xfrm>
          <a:prstGeom prst="wedgeRectCallout">
            <a:avLst>
              <a:gd name="adj1" fmla="val 81659"/>
              <a:gd name="adj2" fmla="val 13828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</a:pP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Después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he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ido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a la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feria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y me he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subido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en la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montaña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rusa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2" name="HowWasYourDay slice11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1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b="1" dirty="0">
                <a:solidFill>
                  <a:schemeClr val="tx1"/>
                </a:solidFill>
              </a:rPr>
              <a:t>Then I met my friends and we went to see a concert.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2555776" y="2852936"/>
            <a:ext cx="3960440" cy="2088232"/>
          </a:xfrm>
          <a:prstGeom prst="wedgeRectCallout">
            <a:avLst>
              <a:gd name="adj1" fmla="val 56592"/>
              <a:gd name="adj2" fmla="val -73388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Luego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he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quedado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con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mis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amigos y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hemos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ido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a un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concierto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2" name="HowWasYourDay slice12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b="1" dirty="0">
                <a:solidFill>
                  <a:schemeClr val="tx1"/>
                </a:solidFill>
              </a:rPr>
              <a:t>After that, we went for a meal. That was my day. </a:t>
            </a:r>
          </a:p>
        </p:txBody>
      </p:sp>
      <p:sp>
        <p:nvSpPr>
          <p:cNvPr id="13" name="Rectangular Callout 12"/>
          <p:cNvSpPr>
            <a:spLocks noChangeArrowheads="1"/>
          </p:cNvSpPr>
          <p:nvPr/>
        </p:nvSpPr>
        <p:spPr bwMode="auto">
          <a:xfrm>
            <a:off x="2771800" y="2643182"/>
            <a:ext cx="3600400" cy="2225978"/>
          </a:xfrm>
          <a:prstGeom prst="wedgeRectCallout">
            <a:avLst>
              <a:gd name="adj1" fmla="val 57315"/>
              <a:gd name="adj2" fmla="val -625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 err="1">
                <a:latin typeface="Calibri" pitchFamily="34" charset="0"/>
              </a:rPr>
              <a:t>Después</a:t>
            </a:r>
            <a:r>
              <a:rPr lang="en-GB" sz="3600" b="1" dirty="0">
                <a:latin typeface="Calibri" pitchFamily="34" charset="0"/>
              </a:rPr>
              <a:t> de </a:t>
            </a:r>
            <a:r>
              <a:rPr lang="en-GB" sz="3600" b="1" dirty="0" err="1">
                <a:latin typeface="Calibri" pitchFamily="34" charset="0"/>
              </a:rPr>
              <a:t>eso</a:t>
            </a:r>
            <a:r>
              <a:rPr lang="en-GB" sz="3600" b="1" dirty="0">
                <a:latin typeface="Calibri" pitchFamily="34" charset="0"/>
              </a:rPr>
              <a:t>, </a:t>
            </a:r>
            <a:r>
              <a:rPr lang="en-GB" sz="3600" b="1" dirty="0" err="1">
                <a:latin typeface="Calibri" pitchFamily="34" charset="0"/>
              </a:rPr>
              <a:t>hemos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ido</a:t>
            </a:r>
            <a:r>
              <a:rPr lang="en-GB" sz="3600" b="1" dirty="0">
                <a:latin typeface="Calibri" pitchFamily="34" charset="0"/>
              </a:rPr>
              <a:t> a comer </a:t>
            </a:r>
            <a:r>
              <a:rPr lang="en-GB" sz="3600" b="1" dirty="0" err="1">
                <a:latin typeface="Calibri" pitchFamily="34" charset="0"/>
              </a:rPr>
              <a:t>algo</a:t>
            </a:r>
            <a:r>
              <a:rPr lang="en-GB" sz="3600" b="1" dirty="0">
                <a:latin typeface="Calibri" pitchFamily="34" charset="0"/>
              </a:rPr>
              <a:t>. </a:t>
            </a:r>
            <a:r>
              <a:rPr lang="en-GB" sz="3600" b="1" dirty="0" err="1">
                <a:latin typeface="Calibri" pitchFamily="34" charset="0"/>
              </a:rPr>
              <a:t>Éste</a:t>
            </a:r>
            <a:r>
              <a:rPr lang="en-GB" sz="3600" b="1" dirty="0">
                <a:latin typeface="Calibri" pitchFamily="34" charset="0"/>
              </a:rPr>
              <a:t> ha </a:t>
            </a:r>
            <a:r>
              <a:rPr lang="en-GB" sz="3600" b="1" dirty="0" err="1">
                <a:latin typeface="Calibri" pitchFamily="34" charset="0"/>
              </a:rPr>
              <a:t>sido</a:t>
            </a:r>
            <a:r>
              <a:rPr lang="en-GB" sz="3600" b="1" dirty="0">
                <a:latin typeface="Calibri" pitchFamily="34" charset="0"/>
              </a:rPr>
              <a:t> mi </a:t>
            </a:r>
            <a:r>
              <a:rPr lang="en-GB" sz="3600" b="1" dirty="0" err="1">
                <a:latin typeface="Calibri" pitchFamily="34" charset="0"/>
              </a:rPr>
              <a:t>día</a:t>
            </a:r>
            <a:r>
              <a:rPr lang="en-GB" sz="3600" b="1" dirty="0">
                <a:latin typeface="Calibri" pitchFamily="34" charset="0"/>
              </a:rPr>
              <a:t>.</a:t>
            </a:r>
          </a:p>
        </p:txBody>
      </p:sp>
      <p:pic>
        <p:nvPicPr>
          <p:cNvPr id="12" name="HowWasYourDay slice13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3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5" descr="woods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6" descr="treeA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7" descr="tree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8" descr="woodsforegroun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400"/>
              </a:lnSpc>
              <a:defRPr/>
            </a:pPr>
            <a:r>
              <a:rPr lang="en-GB" sz="3200" b="1" dirty="0">
                <a:solidFill>
                  <a:schemeClr val="tx1"/>
                </a:solidFill>
              </a:rPr>
              <a:t>Oh come on! You couldn’t have possibly done that. </a:t>
            </a:r>
          </a:p>
          <a:p>
            <a:pPr algn="ctr">
              <a:lnSpc>
                <a:spcPts val="3400"/>
              </a:lnSpc>
              <a:defRPr/>
            </a:pPr>
            <a:r>
              <a:rPr lang="en-GB" sz="3200" b="1" dirty="0">
                <a:solidFill>
                  <a:schemeClr val="tx1"/>
                </a:solidFill>
              </a:rPr>
              <a:t>You’re a TREE!</a:t>
            </a:r>
          </a:p>
        </p:txBody>
      </p:sp>
      <p:sp>
        <p:nvSpPr>
          <p:cNvPr id="13" name="Rectangular Callout 12"/>
          <p:cNvSpPr>
            <a:spLocks noChangeArrowheads="1"/>
          </p:cNvSpPr>
          <p:nvPr/>
        </p:nvSpPr>
        <p:spPr bwMode="auto">
          <a:xfrm>
            <a:off x="3429000" y="620688"/>
            <a:ext cx="2643198" cy="2952328"/>
          </a:xfrm>
          <a:prstGeom prst="wedgeRectCallout">
            <a:avLst>
              <a:gd name="adj1" fmla="val -99347"/>
              <a:gd name="adj2" fmla="val 5093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latin typeface="Calibri" pitchFamily="34" charset="0"/>
              </a:rPr>
              <a:t>¡</a:t>
            </a:r>
            <a:r>
              <a:rPr lang="en-GB" sz="3600" b="1" dirty="0" err="1">
                <a:latin typeface="Calibri" pitchFamily="34" charset="0"/>
              </a:rPr>
              <a:t>Venga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ya</a:t>
            </a:r>
            <a:r>
              <a:rPr lang="en-GB" sz="3600" b="1" dirty="0">
                <a:latin typeface="Calibri" pitchFamily="34" charset="0"/>
              </a:rPr>
              <a:t>! Es </a:t>
            </a:r>
            <a:r>
              <a:rPr lang="en-GB" sz="3600" b="1" dirty="0" err="1">
                <a:latin typeface="Calibri" pitchFamily="34" charset="0"/>
              </a:rPr>
              <a:t>imposible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que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hayas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hecho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eso</a:t>
            </a:r>
            <a:r>
              <a:rPr lang="en-GB" sz="3600" b="1" dirty="0">
                <a:latin typeface="Calibri" pitchFamily="34" charset="0"/>
              </a:rPr>
              <a:t>. ¡</a:t>
            </a:r>
            <a:r>
              <a:rPr lang="en-GB" sz="3600" b="1" dirty="0" err="1">
                <a:latin typeface="Calibri" pitchFamily="34" charset="0"/>
              </a:rPr>
              <a:t>Eres</a:t>
            </a:r>
            <a:r>
              <a:rPr lang="en-GB" sz="3600" b="1" dirty="0">
                <a:latin typeface="Calibri" pitchFamily="34" charset="0"/>
              </a:rPr>
              <a:t> un ÁRBOL!</a:t>
            </a:r>
          </a:p>
        </p:txBody>
      </p:sp>
      <p:pic>
        <p:nvPicPr>
          <p:cNvPr id="11" name="HowWasYourDay slice15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5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You really shouldn’t tell such silly stories!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500429" y="500042"/>
            <a:ext cx="2428893" cy="2640926"/>
          </a:xfrm>
          <a:prstGeom prst="wedgeRectCallout">
            <a:avLst>
              <a:gd name="adj1" fmla="val -87108"/>
              <a:gd name="adj2" fmla="val 23579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No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deberías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decir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tantas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tonterías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1" name="HowWasYourDay slice16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6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8" descr="woodsforegroun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A walking tree… This is just ridiculous! I’m off!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714743" y="285727"/>
            <a:ext cx="2286017" cy="2711225"/>
          </a:xfrm>
          <a:prstGeom prst="wedgeRectCallout">
            <a:avLst>
              <a:gd name="adj1" fmla="val -91860"/>
              <a:gd name="adj2" fmla="val 31304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Un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árbol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andante… ¡Es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ridículo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 ¡Me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voy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</a:t>
            </a:r>
          </a:p>
        </p:txBody>
      </p:sp>
      <p:pic>
        <p:nvPicPr>
          <p:cNvPr id="9" name="HowWasYourDay slice17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7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427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27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C 0.00938 -0.02546 0.00521 -0.00926 0.00208 -0.06111 C 0.00104 -0.07893 -0.00365 -0.09398 -0.00625 -0.11111 C -0.01042 -0.13912 -0.01684 -0.16643 -0.02083 -0.19444 C -0.02691 -0.15393 -0.02187 -0.16435 -0.03142 -0.18333 C -0.03264 -0.17963 -0.03437 -0.17615 -0.03542 -0.17222 C -0.03646 -0.16782 -0.03507 -0.16157 -0.0375 -0.15833 C -0.03924 -0.15625 -0.04167 -0.16018 -0.04375 -0.16111 C -0.04514 -0.16389 -0.04566 -0.17083 -0.04809 -0.16944 C -0.05243 -0.16643 -0.05295 -0.1574 -0.05625 -0.15277 C -0.05833 -0.15 -0.06059 -0.14745 -0.06267 -0.14444 C -0.06406 -0.14189 -0.06545 -0.13889 -0.06667 -0.13611 C -0.06875 -0.13796 -0.07153 -0.13889 -0.07292 -0.14166 C -0.07517 -0.14652 -0.07344 -0.15509 -0.07708 -0.15833 C -0.07917 -0.16018 -0.08125 -0.16203 -0.08333 -0.16389 C -0.08819 -0.15416 -0.09115 -0.14583 -0.09792 -0.13889 C -0.10191 -0.13472 -0.11042 -0.12777 -0.11042 -0.12777 C -0.11667 -0.13333 -0.11736 -0.1324 -0.12101 -0.14166 C -0.12205 -0.14421 -0.12153 -0.14768 -0.12309 -0.15 C -0.12465 -0.15254 -0.12708 -0.1537 -0.12917 -0.15555 C -0.13646 -0.15231 -0.13663 -0.15023 -0.14375 -0.15833 C -0.14566 -0.16041 -0.14583 -0.16481 -0.14792 -0.16666 C -0.15208 -0.17037 -0.15764 -0.17014 -0.1625 -0.17222 C -0.16753 -0.16203 -0.17274 -0.15301 -0.17917 -0.14444 C -0.18715 -0.16597 -0.19549 -0.18009 -0.20833 -0.19722 C -0.21285 -0.18912 -0.21597 -0.17986 -0.22083 -0.17222 C -0.225 -0.16574 -0.2309 -0.16157 -0.23542 -0.15555 C -0.24566 -0.16018 -0.24635 -0.17014 -0.25417 -0.18055 C -0.25955 -0.18773 -0.26424 -0.19004 -0.27083 -0.19444 C -0.27361 -0.19259 -0.27691 -0.19189 -0.27917 -0.18889 C -0.28021 -0.1875 -0.28333 -0.16967 -0.28333 -0.16944 C -0.28698 -0.16088 -0.28993 -0.16088 -0.29583 -0.15833 C -0.30382 -0.1743 -0.31094 -0.18819 -0.325 -0.19444 C -0.32951 -0.17615 -0.3408 -0.16435 -0.35417 -0.15833 C -0.35938 -0.16875 -0.3625 -0.18032 -0.36667 -0.19166 C -0.36875 -0.19074 -0.37135 -0.19097 -0.37292 -0.18889 C -0.37448 -0.1868 -0.37396 -0.1831 -0.375 -0.18055 C -0.38316 -0.15902 -0.37604 -0.18472 -0.38125 -0.16389 C -0.3941 -0.17245 -0.38785 -0.16597 -0.39792 -0.18611 C -0.39931 -0.18889 -0.40208 -0.19444 -0.40208 -0.19444 C -0.41215 -0.19004 -0.40868 -0.1868 -0.41458 -0.175 C -0.42517 -0.17847 -0.42674 -0.18402 -0.43542 -0.19166 C -0.44028 -0.17222 -0.43542 -0.17685 -0.44583 -0.17222 C -0.44861 -0.17314 -0.45139 -0.17546 -0.45417 -0.175 C -0.46788 -0.17245 -0.45434 -0.16551 -0.46458 -0.17222 " pathEditMode="relative" ptsTypes="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woods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7" descr="tree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8" descr="woodsforegroun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13" descr="woodsforegroun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 bwMode="auto">
          <a:xfrm>
            <a:off x="0" y="5715000"/>
            <a:ext cx="91440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ontent Placeholder 3"/>
          <p:cNvSpPr txBox="1">
            <a:spLocks/>
          </p:cNvSpPr>
          <p:nvPr/>
        </p:nvSpPr>
        <p:spPr>
          <a:xfrm>
            <a:off x="428596" y="1423988"/>
            <a:ext cx="4038600" cy="5434012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>
                <a:latin typeface="Calibri" pitchFamily="34" charset="0"/>
              </a:rPr>
              <a:t>How was your day?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>
                <a:latin typeface="Calibri" pitchFamily="34" charset="0"/>
              </a:rPr>
              <a:t>Swimming pool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>
                <a:latin typeface="Calibri" pitchFamily="34" charset="0"/>
              </a:rPr>
              <a:t>Fairground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>
                <a:latin typeface="Calibri" pitchFamily="34" charset="0"/>
              </a:rPr>
              <a:t>To go for a meal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>
                <a:latin typeface="Calibri" pitchFamily="34" charset="0"/>
              </a:rPr>
              <a:t>Silly stories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GB" sz="4000" b="1" dirty="0">
              <a:latin typeface="Calibri" pitchFamily="34" charset="0"/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4857752" y="1428736"/>
            <a:ext cx="4067175" cy="542290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¿</a:t>
            </a: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Qué</a:t>
            </a: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tal</a:t>
            </a: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 ha </a:t>
            </a: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ido</a:t>
            </a: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tu</a:t>
            </a: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día</a:t>
            </a: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?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Piscina</a:t>
            </a:r>
            <a:endParaRPr lang="en-GB" sz="40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Feria</a:t>
            </a:r>
            <a:endParaRPr lang="en-GB" sz="40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Salir</a:t>
            </a: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 a </a:t>
            </a: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cenar</a:t>
            </a:r>
            <a:endParaRPr lang="en-GB" sz="40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4000" b="1" dirty="0" err="1">
                <a:solidFill>
                  <a:srgbClr val="FF0000"/>
                </a:solidFill>
                <a:latin typeface="Calibri" pitchFamily="34" charset="0"/>
              </a:rPr>
              <a:t>Tonterías</a:t>
            </a:r>
            <a:r>
              <a:rPr lang="en-GB" sz="40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8" name="HowWasYourDay slice18.wav">
            <a:hlinkClick r:id="" action="ppaction://media"/>
          </p:cNvPr>
          <p:cNvPicPr>
            <a:picLocks noRot="1" noChangeAspect="1"/>
          </p:cNvPicPr>
          <p:nvPr>
            <a:wavAudioFile r:embed="rId1" name="HowWasYourDay slic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57224" y="0"/>
            <a:ext cx="7686700" cy="107154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en-GB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ocabulary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woods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756137"/>
          </a:xfrm>
          <a:prstGeom prst="rect">
            <a:avLst/>
          </a:prstGeom>
        </p:spPr>
      </p:pic>
      <p:pic>
        <p:nvPicPr>
          <p:cNvPr id="26" name="Picture 25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27" name="Picture 26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pic>
        <p:nvPicPr>
          <p:cNvPr id="28" name="Picture 27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>
          <a:xfrm flipH="1">
            <a:off x="-32" y="5715016"/>
            <a:ext cx="9144000" cy="1112535"/>
          </a:xfrm>
          <a:prstGeom prst="rect">
            <a:avLst/>
          </a:prstGeom>
        </p:spPr>
      </p:pic>
      <p:pic>
        <p:nvPicPr>
          <p:cNvPr id="25" name="Picture 24" descr="treeA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800126"/>
            <a:ext cx="3267075" cy="63436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3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23638D3A-2A27-3307-819C-87F6CF403C3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34669061-1B8E-0AF9-0518-0D39610137E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6 0 C 0.00937 -0.02546 -0.00278 -0.00926 -0.01198 -0.06111 C -0.01493 -0.07894 -0.02865 -0.09398 -0.03612 -0.11111 C -0.04827 -0.13912 -0.06702 -0.16644 -0.07865 -0.19444 C -0.09636 -0.15394 -0.0816 -0.16435 -0.10938 -0.18333 C -0.11302 -0.17963 -0.11806 -0.17616 -0.12101 -0.17222 C -0.12414 -0.16782 -0.11997 -0.16157 -0.12709 -0.15833 C -0.13212 -0.15625 -0.13924 -0.16019 -0.14532 -0.16111 C -0.14931 -0.16389 -0.15087 -0.17083 -0.15799 -0.16944 C -0.17066 -0.16644 -0.17205 -0.15741 -0.18177 -0.15278 C -0.18768 -0.15 -0.19427 -0.14745 -0.20035 -0.14444 C -0.20434 -0.1419 -0.20851 -0.13889 -0.21198 -0.13611 C -0.21806 -0.13796 -0.22622 -0.13889 -0.23021 -0.14167 C -0.23681 -0.14653 -0.23177 -0.15509 -0.24237 -0.15833 C -0.24844 -0.16019 -0.25452 -0.16204 -0.26059 -0.16389 C -0.27466 -0.15417 -0.28316 -0.14583 -0.30296 -0.13889 C -0.31459 -0.13472 -0.33941 -0.12778 -0.33941 -0.12755 C -0.35747 -0.13333 -0.35955 -0.13241 -0.37014 -0.14167 C -0.37309 -0.14421 -0.37171 -0.14769 -0.37622 -0.15 C -0.38073 -0.15255 -0.38785 -0.1537 -0.39393 -0.15556 C -0.41511 -0.15231 -0.41563 -0.15023 -0.43629 -0.15833 C -0.44184 -0.16042 -0.44237 -0.16481 -0.44844 -0.16667 C -0.46059 -0.17037 -0.47674 -0.17014 -0.49098 -0.17222 C -0.50556 -0.16204 -0.52066 -0.15301 -0.53941 -0.14444 C -0.56268 -0.16597 -0.58681 -0.18009 -0.62431 -0.19722 C -0.63733 -0.18912 -0.64653 -0.17986 -0.66059 -0.17222 C -0.67275 -0.16574 -0.68993 -0.16157 -0.70313 -0.15556 C -0.73299 -0.16019 -0.7349 -0.17014 -0.75764 -0.18056 C -0.77327 -0.18773 -0.78698 -0.19005 -0.80608 -0.19444 C -0.81424 -0.19259 -0.82379 -0.1919 -0.83039 -0.18889 C -0.83351 -0.1875 -0.84254 -0.16968 -0.84254 -0.16944 C -0.85313 -0.16088 -0.86181 -0.16088 -0.879 -0.15833 C -0.90209 -0.17431 -0.92292 -0.18819 -0.96372 -0.19444 C -0.97691 -0.17616 -1.00973 -0.16435 -1.04862 -0.15833 C -1.06389 -0.16875 -1.07292 -0.18032 -1.08507 -0.19167 C -1.09115 -0.19074 -1.09862 -0.19097 -1.1033 -0.18889 C -1.10782 -0.18681 -1.10625 -0.1831 -1.10938 -0.18056 C -1.13299 -0.15903 -1.11233 -0.18472 -1.12743 -0.16389 C -1.16493 -0.17245 -1.14671 -0.16597 -1.17605 -0.18611 C -1.17987 -0.18889 -1.18803 -0.19444 -1.18803 -0.19421 C -1.21719 -0.19005 -1.20712 -0.18681 -1.22431 -0.175 C -1.25521 -0.17847 -1.25973 -0.18403 -1.2849 -0.19167 C -1.29914 -0.17222 -1.2849 -0.17685 -1.31528 -0.17222 C -1.32327 -0.17315 -1.33143 -0.17546 -1.33959 -0.175 C -1.37952 -0.17245 -1.34011 -0.16551 -1.3698 -0.17222 " pathEditMode="relative" rAng="0" ptsTypes="ffffffffffffffffffffffffffffffffffffffffffffA">
                                      <p:cBhvr>
                                        <p:cTn id="8" dur="79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700" y="-9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7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4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Hello! Did you have a good day?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286116" y="285728"/>
            <a:ext cx="2571768" cy="2286016"/>
          </a:xfrm>
          <a:prstGeom prst="wedgeRectCallout">
            <a:avLst>
              <a:gd name="adj1" fmla="val 62649"/>
              <a:gd name="adj2" fmla="val 35678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¡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Hola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 ¿Has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tenido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un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buen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día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?</a:t>
            </a:r>
          </a:p>
        </p:txBody>
      </p:sp>
      <p:pic>
        <p:nvPicPr>
          <p:cNvPr id="12" name="HowWasYourDay slice02.wav">
            <a:hlinkClick r:id="" action="ppaction://media"/>
          </p:cNvPr>
          <p:cNvPicPr>
            <a:picLocks noRot="1" noChangeAspect="1"/>
          </p:cNvPicPr>
          <p:nvPr>
            <a:wavAudioFile r:embed="rId1" name="HowWasYourDay slice0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400"/>
              </a:lnSpc>
              <a:defRPr/>
            </a:pPr>
            <a:r>
              <a:rPr lang="en-GB" sz="3200" b="1" dirty="0">
                <a:solidFill>
                  <a:schemeClr val="tx1"/>
                </a:solidFill>
              </a:rPr>
              <a:t>Oh, bit boring. I was just standing around here. </a:t>
            </a:r>
          </a:p>
          <a:p>
            <a:pPr algn="ctr">
              <a:lnSpc>
                <a:spcPts val="3400"/>
              </a:lnSpc>
              <a:defRPr/>
            </a:pPr>
            <a:r>
              <a:rPr lang="en-GB" sz="3200" b="1" dirty="0">
                <a:solidFill>
                  <a:schemeClr val="tx1"/>
                </a:solidFill>
              </a:rPr>
              <a:t>Same old, as every day.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000364" y="2780928"/>
            <a:ext cx="3357586" cy="2505460"/>
          </a:xfrm>
          <a:prstGeom prst="wedgeRectCallout">
            <a:avLst>
              <a:gd name="adj1" fmla="val -76636"/>
              <a:gd name="adj2" fmla="val -72359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Un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poco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aburrido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. He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estado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por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aquí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. Como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todos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 los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días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1" name="HowWasYourDay slice03.wav">
            <a:hlinkClick r:id="" action="ppaction://media"/>
          </p:cNvPr>
          <p:cNvPicPr>
            <a:picLocks noRot="1" noChangeAspect="1"/>
          </p:cNvPicPr>
          <p:nvPr>
            <a:wavAudioFile r:embed="rId1" name="HowWasYourDay slice03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5" descr="woods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6" descr="treeA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7" descr="tree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1" descr="tree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" descr="woodsforegroun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And how was your day?</a:t>
            </a:r>
          </a:p>
        </p:txBody>
      </p:sp>
      <p:sp>
        <p:nvSpPr>
          <p:cNvPr id="13" name="Rectangular Callout 12"/>
          <p:cNvSpPr>
            <a:spLocks noChangeArrowheads="1"/>
          </p:cNvSpPr>
          <p:nvPr/>
        </p:nvSpPr>
        <p:spPr bwMode="auto">
          <a:xfrm>
            <a:off x="3500430" y="785794"/>
            <a:ext cx="2357454" cy="1785949"/>
          </a:xfrm>
          <a:prstGeom prst="wedgeRectCallout">
            <a:avLst>
              <a:gd name="adj1" fmla="val -95782"/>
              <a:gd name="adj2" fmla="val 32986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latin typeface="Calibri" pitchFamily="34" charset="0"/>
              </a:rPr>
              <a:t>¿Y </a:t>
            </a:r>
            <a:r>
              <a:rPr lang="en-GB" sz="4000" b="1" dirty="0" err="1">
                <a:latin typeface="Calibri" pitchFamily="34" charset="0"/>
              </a:rPr>
              <a:t>qué</a:t>
            </a:r>
            <a:endParaRPr lang="en-GB" sz="4000" b="1" dirty="0">
              <a:latin typeface="Calibri" pitchFamily="34" charset="0"/>
            </a:endParaRPr>
          </a:p>
          <a:p>
            <a:pPr algn="ctr">
              <a:lnSpc>
                <a:spcPts val="4200"/>
              </a:lnSpc>
            </a:pP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tal</a:t>
            </a:r>
            <a:r>
              <a:rPr lang="en-GB" sz="4000" b="1" dirty="0">
                <a:latin typeface="Calibri" pitchFamily="34" charset="0"/>
              </a:rPr>
              <a:t> ha </a:t>
            </a:r>
            <a:r>
              <a:rPr lang="en-GB" sz="4000" b="1" dirty="0" err="1">
                <a:latin typeface="Calibri" pitchFamily="34" charset="0"/>
              </a:rPr>
              <a:t>ido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tu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día</a:t>
            </a:r>
            <a:r>
              <a:rPr lang="en-GB" sz="4000" b="1" dirty="0">
                <a:latin typeface="Calibri" pitchFamily="34" charset="0"/>
              </a:rPr>
              <a:t>?</a:t>
            </a:r>
          </a:p>
        </p:txBody>
      </p:sp>
      <p:pic>
        <p:nvPicPr>
          <p:cNvPr id="11" name="HowWasYourDay slice05.wav">
            <a:hlinkClick r:id="" action="ppaction://media"/>
          </p:cNvPr>
          <p:cNvPicPr>
            <a:picLocks noRot="1" noChangeAspect="1"/>
          </p:cNvPicPr>
          <p:nvPr>
            <a:wavAudioFile r:embed="rId1" name="HowWasYourDay slice05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It was REALLY good!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428992" y="357166"/>
            <a:ext cx="2286008" cy="1714512"/>
          </a:xfrm>
          <a:prstGeom prst="wedgeRectCallout">
            <a:avLst>
              <a:gd name="adj1" fmla="val 82434"/>
              <a:gd name="adj2" fmla="val 56422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¡Ha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ido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MUY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bien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</a:t>
            </a:r>
          </a:p>
        </p:txBody>
      </p:sp>
      <p:pic>
        <p:nvPicPr>
          <p:cNvPr id="12" name="HowWasYourDay slice06.wav">
            <a:hlinkClick r:id="" action="ppaction://media"/>
          </p:cNvPr>
          <p:cNvPicPr>
            <a:picLocks noRot="1" noChangeAspect="1"/>
          </p:cNvPicPr>
          <p:nvPr>
            <a:wavAudioFile r:embed="rId1" name="HowWasYourDay slice06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Was it?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786182" y="1071546"/>
            <a:ext cx="2000264" cy="1000141"/>
          </a:xfrm>
          <a:prstGeom prst="wedgeRectCallout">
            <a:avLst>
              <a:gd name="adj1" fmla="val -93928"/>
              <a:gd name="adj2" fmla="val 43156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¿Ah,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sí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?</a:t>
            </a:r>
          </a:p>
        </p:txBody>
      </p:sp>
      <p:pic>
        <p:nvPicPr>
          <p:cNvPr id="11" name="HowWasYourDay slice07.wav">
            <a:hlinkClick r:id="" action="ppaction://media"/>
          </p:cNvPr>
          <p:cNvPicPr>
            <a:picLocks noRot="1" noChangeAspect="1"/>
          </p:cNvPicPr>
          <p:nvPr>
            <a:wavAudioFile r:embed="rId1" name="HowWasYourDay slice0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Yes! I did so many exciting things!</a:t>
            </a:r>
          </a:p>
        </p:txBody>
      </p:sp>
      <p:sp>
        <p:nvSpPr>
          <p:cNvPr id="13" name="Rectangular Callout 12"/>
          <p:cNvSpPr>
            <a:spLocks noChangeArrowheads="1"/>
          </p:cNvSpPr>
          <p:nvPr/>
        </p:nvSpPr>
        <p:spPr bwMode="auto">
          <a:xfrm>
            <a:off x="3059832" y="548680"/>
            <a:ext cx="3096344" cy="1800200"/>
          </a:xfrm>
          <a:prstGeom prst="wedgeRectCallout">
            <a:avLst>
              <a:gd name="adj1" fmla="val 72958"/>
              <a:gd name="adj2" fmla="val 37995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latin typeface="+mj-lt"/>
              </a:rPr>
              <a:t>¡</a:t>
            </a:r>
            <a:r>
              <a:rPr lang="en-GB" sz="3600" b="1" dirty="0" err="1">
                <a:latin typeface="Calibri" pitchFamily="34" charset="0"/>
              </a:rPr>
              <a:t>S</a:t>
            </a:r>
            <a:r>
              <a:rPr lang="en-GB" sz="3600" b="1" dirty="0" err="1"/>
              <a:t>í</a:t>
            </a:r>
            <a:r>
              <a:rPr lang="en-GB" sz="3600" b="1" dirty="0">
                <a:latin typeface="Calibri" pitchFamily="34" charset="0"/>
              </a:rPr>
              <a:t>, he </a:t>
            </a:r>
            <a:r>
              <a:rPr lang="en-GB" sz="3600" b="1" dirty="0" err="1">
                <a:latin typeface="Calibri" pitchFamily="34" charset="0"/>
              </a:rPr>
              <a:t>hecho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muchas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cosas</a:t>
            </a:r>
            <a:r>
              <a:rPr lang="en-GB" sz="3600" b="1" dirty="0">
                <a:latin typeface="Calibri" pitchFamily="34" charset="0"/>
              </a:rPr>
              <a:t> </a:t>
            </a:r>
            <a:r>
              <a:rPr lang="en-GB" sz="3600" b="1" dirty="0" err="1">
                <a:latin typeface="Calibri" pitchFamily="34" charset="0"/>
              </a:rPr>
              <a:t>emocionantes</a:t>
            </a:r>
            <a:r>
              <a:rPr lang="en-GB" sz="3600" b="1" dirty="0">
                <a:latin typeface="Calibri" pitchFamily="34" charset="0"/>
              </a:rPr>
              <a:t>!</a:t>
            </a:r>
          </a:p>
        </p:txBody>
      </p:sp>
      <p:pic>
        <p:nvPicPr>
          <p:cNvPr id="12" name="HowWasYourDay slice08.wav">
            <a:hlinkClick r:id="" action="ppaction://media"/>
          </p:cNvPr>
          <p:cNvPicPr>
            <a:picLocks noRot="1" noChangeAspect="1"/>
          </p:cNvPicPr>
          <p:nvPr>
            <a:wavAudioFile r:embed="rId1" name="HowWasYourDay slice08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2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5" descr="woods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57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6" descr="treeA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-23813"/>
            <a:ext cx="3143250" cy="63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0"/>
            <a:ext cx="31432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" y="300038"/>
            <a:ext cx="32670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 bwMode="auto">
          <a:xfrm>
            <a:off x="0" y="5357813"/>
            <a:ext cx="914400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Diagonal Corner Rectangle 9"/>
          <p:cNvSpPr/>
          <p:nvPr/>
        </p:nvSpPr>
        <p:spPr>
          <a:xfrm>
            <a:off x="0" y="6072188"/>
            <a:ext cx="9144000" cy="785812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Like what, for example?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714744" y="428604"/>
            <a:ext cx="2214568" cy="2071702"/>
          </a:xfrm>
          <a:prstGeom prst="wedgeRectCallout">
            <a:avLst>
              <a:gd name="adj1" fmla="val -89410"/>
              <a:gd name="adj2" fmla="val 39048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¿Como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qué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,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por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ejemplo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?</a:t>
            </a:r>
          </a:p>
        </p:txBody>
      </p:sp>
      <p:pic>
        <p:nvPicPr>
          <p:cNvPr id="11" name="HowWasYourDay slice09.wav">
            <a:hlinkClick r:id="" action="ppaction://media"/>
          </p:cNvPr>
          <p:cNvPicPr>
            <a:picLocks noRot="1" noChangeAspect="1"/>
          </p:cNvPicPr>
          <p:nvPr>
            <a:wavAudioFile r:embed="rId1" name="HowWasYourDay slice09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47249A-A8A0-439D-9993-96E085FDE5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132DD1-4DA4-4B4D-AD00-A2BC575900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C6D09B-D624-4810-BDA7-D603395D352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333</Words>
  <Application>Microsoft Office PowerPoint</Application>
  <PresentationFormat>On-screen Show (4:3)</PresentationFormat>
  <Paragraphs>45</Paragraphs>
  <Slides>19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How was your day?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was your day?</dc:title>
  <dc:creator>A8913378</dc:creator>
  <cp:lastModifiedBy>Bernardo Carvalho de Mello</cp:lastModifiedBy>
  <cp:revision>75</cp:revision>
  <dcterms:created xsi:type="dcterms:W3CDTF">2009-05-27T13:54:28Z</dcterms:created>
  <dcterms:modified xsi:type="dcterms:W3CDTF">2025-07-22T18:30:21Z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