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media1.wav" ContentType="audio/x-wav"/>
  <Override PartName="/ppt/media/media2.wav" ContentType="audio/x-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7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35" autoAdjust="0"/>
    <p:restoredTop sz="94626"/>
  </p:normalViewPr>
  <p:slideViewPr>
    <p:cSldViewPr>
      <p:cViewPr varScale="1">
        <p:scale>
          <a:sx n="107" d="100"/>
          <a:sy n="107" d="100"/>
        </p:scale>
        <p:origin x="1824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71CA-379F-420D-8AFC-02F13CC028B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F5818-C7AE-40BF-B2C6-52F67B22C6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71CA-379F-420D-8AFC-02F13CC028B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F5818-C7AE-40BF-B2C6-52F67B22C6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71CA-379F-420D-8AFC-02F13CC028B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F5818-C7AE-40BF-B2C6-52F67B22C6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71CA-379F-420D-8AFC-02F13CC028B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F5818-C7AE-40BF-B2C6-52F67B22C6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71CA-379F-420D-8AFC-02F13CC028B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F5818-C7AE-40BF-B2C6-52F67B22C6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71CA-379F-420D-8AFC-02F13CC028B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F5818-C7AE-40BF-B2C6-52F67B22C6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71CA-379F-420D-8AFC-02F13CC028B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F5818-C7AE-40BF-B2C6-52F67B22C6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71CA-379F-420D-8AFC-02F13CC028B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F5818-C7AE-40BF-B2C6-52F67B22C6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71CA-379F-420D-8AFC-02F13CC028B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F5818-C7AE-40BF-B2C6-52F67B22C6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71CA-379F-420D-8AFC-02F13CC028B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F5818-C7AE-40BF-B2C6-52F67B22C6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071CA-379F-420D-8AFC-02F13CC028B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F5818-C7AE-40BF-B2C6-52F67B22C6B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071CA-379F-420D-8AFC-02F13CC028B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F5818-C7AE-40BF-B2C6-52F67B22C6BB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microsoft.com/office/2007/relationships/media" Target="../media/media2.wav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audio" Target="../media/media1.wav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microsoft.com/office/2007/relationships/media" Target="../media/media1.wav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24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28.png"/><Relationship Id="rId23" Type="http://schemas.openxmlformats.org/officeDocument/2006/relationships/image" Target="../media/image36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audio" Target="../media/media2.wav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en-GB" sz="4400" dirty="0"/>
              <a:t>10 Sentences You Will </a:t>
            </a:r>
            <a:r>
              <a:rPr lang="en-GB" sz="4400" i="1" dirty="0"/>
              <a:t>Never</a:t>
            </a:r>
            <a:r>
              <a:rPr lang="en-GB" sz="4400" dirty="0"/>
              <a:t> Need To Use</a:t>
            </a:r>
            <a:endParaRPr kumimoji="0" lang="en-GB" sz="4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071563" y="3886200"/>
            <a:ext cx="7000875" cy="1752600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rgbClr val="898989"/>
                </a:solidFill>
              </a:rPr>
              <a:t>With </a:t>
            </a:r>
            <a:r>
              <a:rPr lang="en-US" dirty="0" err="1">
                <a:solidFill>
                  <a:srgbClr val="898989"/>
                </a:solidFill>
              </a:rPr>
              <a:t>Mr</a:t>
            </a:r>
            <a:r>
              <a:rPr lang="en-US" dirty="0">
                <a:solidFill>
                  <a:srgbClr val="898989"/>
                </a:solidFill>
              </a:rPr>
              <a:t> Angry </a:t>
            </a:r>
            <a:r>
              <a:rPr lang="en-US" dirty="0" err="1">
                <a:solidFill>
                  <a:srgbClr val="898989"/>
                </a:solidFill>
              </a:rPr>
              <a:t>Wolfman</a:t>
            </a:r>
            <a:endParaRPr lang="en-GB" dirty="0">
              <a:solidFill>
                <a:srgbClr val="898989"/>
              </a:solidFill>
            </a:endParaRPr>
          </a:p>
        </p:txBody>
      </p:sp>
      <p:pic>
        <p:nvPicPr>
          <p:cNvPr id="7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29625" y="62150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we went to the beach by sanyam."/>
          <p:cNvPicPr>
            <a:picLocks noChangeAspect="1" noChangeArrowheads="1"/>
          </p:cNvPicPr>
          <p:nvPr/>
        </p:nvPicPr>
        <p:blipFill>
          <a:blip r:embed="rId3" cstate="print"/>
          <a:srcRect l="2775" r="84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00760" y="2538934"/>
            <a:ext cx="2567080" cy="4319066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00760" y="2538934"/>
            <a:ext cx="2567080" cy="4319066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Why are you wearing </a:t>
            </a:r>
            <a:r>
              <a:rPr lang="en-GB" sz="3600" b="1">
                <a:solidFill>
                  <a:schemeClr val="tx1"/>
                </a:solidFill>
              </a:rPr>
              <a:t>those cushions?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SentencesYouWillNeverUse slice10.wav">
            <a:hlinkClick r:id="" action="ppaction://media"/>
          </p:cNvPr>
          <p:cNvPicPr>
            <a:picLocks noRot="1" noChangeAspect="1"/>
          </p:cNvPicPr>
          <p:nvPr>
            <a:wavAudioFile r:embed="rId1" name="SentencesYouWillNeverUse slice10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1071538" y="4357694"/>
            <a:ext cx="3643338" cy="2071702"/>
          </a:xfrm>
          <a:prstGeom prst="wedgeRoundRectCallout">
            <a:avLst>
              <a:gd name="adj1" fmla="val 100944"/>
              <a:gd name="adj2" fmla="val 333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llevas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cojines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ield education by Pandiyan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94578"/>
          </a:xfrm>
          <a:prstGeom prst="rect">
            <a:avLst/>
          </a:prstGeom>
          <a:noFill/>
        </p:spPr>
      </p:pic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6159" y="1152525"/>
            <a:ext cx="3391106" cy="5705475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6159" y="1152525"/>
            <a:ext cx="3391106" cy="5705475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Apple juice doesn’t mix well with milk.</a:t>
            </a:r>
          </a:p>
        </p:txBody>
      </p:sp>
      <p:pic>
        <p:nvPicPr>
          <p:cNvPr id="7" name="SentencesYouWillNeverUse slice11.wav">
            <a:hlinkClick r:id="" action="ppaction://media"/>
          </p:cNvPr>
          <p:cNvPicPr>
            <a:picLocks noRot="1" noChangeAspect="1"/>
          </p:cNvPicPr>
          <p:nvPr>
            <a:wavAudioFile r:embed="rId1" name="SentencesYouWillNeverUse slice11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4143372" y="3929066"/>
            <a:ext cx="4572032" cy="2714644"/>
          </a:xfrm>
          <a:prstGeom prst="wedgeRoundRectCallout">
            <a:avLst>
              <a:gd name="adj1" fmla="val -77922"/>
              <a:gd name="adj2" fmla="val -1548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El </a:t>
            </a:r>
            <a:r>
              <a:rPr lang="en-GB" sz="4000" b="1" dirty="0" err="1">
                <a:solidFill>
                  <a:schemeClr val="tx1"/>
                </a:solidFill>
              </a:rPr>
              <a:t>zumo</a:t>
            </a:r>
            <a:r>
              <a:rPr lang="en-GB" sz="4000" b="1" dirty="0">
                <a:solidFill>
                  <a:schemeClr val="tx1"/>
                </a:solidFill>
              </a:rPr>
              <a:t> de </a:t>
            </a:r>
            <a:r>
              <a:rPr lang="en-GB" sz="4000" b="1" dirty="0" err="1">
                <a:solidFill>
                  <a:schemeClr val="tx1"/>
                </a:solidFill>
              </a:rPr>
              <a:t>manzana</a:t>
            </a:r>
            <a:r>
              <a:rPr lang="en-GB" sz="4000" b="1" dirty="0">
                <a:solidFill>
                  <a:schemeClr val="tx1"/>
                </a:solidFill>
              </a:rPr>
              <a:t> no </a:t>
            </a:r>
            <a:r>
              <a:rPr lang="en-GB" sz="4000" b="1" dirty="0" err="1">
                <a:solidFill>
                  <a:schemeClr val="tx1"/>
                </a:solidFill>
              </a:rPr>
              <a:t>sabe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bien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mezclado</a:t>
            </a:r>
            <a:r>
              <a:rPr lang="en-GB" sz="4000" b="1" dirty="0">
                <a:solidFill>
                  <a:schemeClr val="tx1"/>
                </a:solidFill>
              </a:rPr>
              <a:t> con </a:t>
            </a:r>
            <a:r>
              <a:rPr lang="en-GB" sz="4000" b="1" dirty="0" err="1">
                <a:solidFill>
                  <a:schemeClr val="tx1"/>
                </a:solidFill>
              </a:rPr>
              <a:t>leche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9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ki slope by E01."/>
          <p:cNvPicPr>
            <a:picLocks noChangeAspect="1" noChangeArrowheads="1"/>
          </p:cNvPicPr>
          <p:nvPr/>
        </p:nvPicPr>
        <p:blipFill>
          <a:blip r:embed="rId3" cstate="print"/>
          <a:srcRect r="8533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1142984"/>
            <a:ext cx="2538505" cy="4270989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1142984"/>
            <a:ext cx="2538505" cy="4270989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000" b="1" dirty="0">
                <a:solidFill>
                  <a:schemeClr val="tx1"/>
                </a:solidFill>
              </a:rPr>
              <a:t>I truly believe that doodling is a good use of my time.</a:t>
            </a:r>
          </a:p>
        </p:txBody>
      </p:sp>
      <p:pic>
        <p:nvPicPr>
          <p:cNvPr id="7" name="SentencesYouWillNeverUse slice12.wav">
            <a:hlinkClick r:id="" action="ppaction://media"/>
          </p:cNvPr>
          <p:cNvPicPr>
            <a:picLocks noRot="1" noChangeAspect="1"/>
          </p:cNvPicPr>
          <p:nvPr>
            <a:wavAudioFile r:embed="rId1" name="SentencesYouWillNeverUse slice1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3428992" y="857232"/>
            <a:ext cx="5429288" cy="2571768"/>
          </a:xfrm>
          <a:prstGeom prst="wedgeRoundRectCallout">
            <a:avLst>
              <a:gd name="adj1" fmla="val -63438"/>
              <a:gd name="adj2" fmla="val 7539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Realmente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pienso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 </a:t>
            </a:r>
            <a:r>
              <a:rPr lang="en-GB" sz="4000" b="1" dirty="0" err="1">
                <a:solidFill>
                  <a:schemeClr val="tx1"/>
                </a:solidFill>
              </a:rPr>
              <a:t>hacer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garabatos</a:t>
            </a:r>
            <a:r>
              <a:rPr lang="en-GB" sz="4000" b="1" dirty="0">
                <a:solidFill>
                  <a:schemeClr val="tx1"/>
                </a:solidFill>
              </a:rPr>
              <a:t> no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una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pérdida</a:t>
            </a:r>
            <a:r>
              <a:rPr lang="en-GB" sz="4000" b="1" dirty="0">
                <a:solidFill>
                  <a:schemeClr val="tx1"/>
                </a:solidFill>
              </a:rPr>
              <a:t> de </a:t>
            </a:r>
            <a:r>
              <a:rPr lang="en-GB" sz="4000" b="1" dirty="0" err="1">
                <a:solidFill>
                  <a:schemeClr val="tx1"/>
                </a:solidFill>
              </a:rPr>
              <a:t>tiempo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7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FBB636A1-136A-613A-DC98-E8B39578B161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1BE4D428-3BE3-7568-B602-E08DA3F871D3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DR Lower Cave Carlsbad Caverns by SamuraiCatJB."/>
          <p:cNvPicPr>
            <a:picLocks noChangeAspect="1" noChangeArrowheads="1"/>
          </p:cNvPicPr>
          <p:nvPr/>
        </p:nvPicPr>
        <p:blipFill>
          <a:blip r:embed="rId3" cstate="print"/>
          <a:srcRect l="8275" r="345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6159" y="1152525"/>
            <a:ext cx="2924061" cy="4919681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6159" y="1152525"/>
            <a:ext cx="2924061" cy="4919681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857620" y="571480"/>
            <a:ext cx="3929090" cy="3643338"/>
          </a:xfrm>
          <a:prstGeom prst="wedgeRoundRectCallout">
            <a:avLst>
              <a:gd name="adj1" fmla="val -55663"/>
              <a:gd name="adj2" fmla="val 7210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1"/>
                </a:solidFill>
              </a:rPr>
              <a:t>Hello. I’m the Confused and Angry </a:t>
            </a:r>
            <a:r>
              <a:rPr lang="en-GB" sz="3200" b="1" dirty="0" err="1">
                <a:solidFill>
                  <a:schemeClr val="tx1"/>
                </a:solidFill>
              </a:rPr>
              <a:t>Wolfman</a:t>
            </a:r>
            <a:r>
              <a:rPr lang="en-GB" sz="3200" b="1" dirty="0">
                <a:solidFill>
                  <a:schemeClr val="tx1"/>
                </a:solidFill>
              </a:rPr>
              <a:t>. I’m going to teach you ten phrases you will never need to use.</a:t>
            </a:r>
          </a:p>
        </p:txBody>
      </p:sp>
      <p:pic>
        <p:nvPicPr>
          <p:cNvPr id="7" name="SentencesYouWillNeverUse slice02.wav">
            <a:hlinkClick r:id="" action="ppaction://media"/>
          </p:cNvPr>
          <p:cNvPicPr>
            <a:picLocks noRot="1" noChangeAspect="1"/>
          </p:cNvPicPr>
          <p:nvPr>
            <a:wavAudioFile r:embed="rId1" name="SentencesYouWillNeverUse slice0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2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9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7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4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4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3000" fill="hold" nodeType="withEffect">
                                  <p:stCondLst>
                                    <p:cond delay="5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67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7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Baltic Sea by robert.molinarius."/>
          <p:cNvPicPr>
            <a:picLocks noChangeAspect="1" noChangeArrowheads="1"/>
          </p:cNvPicPr>
          <p:nvPr/>
        </p:nvPicPr>
        <p:blipFill>
          <a:blip r:embed="rId3" cstate="print"/>
          <a:srcRect l="2792" r="787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0298" y="1419171"/>
            <a:ext cx="2538505" cy="4270989"/>
          </a:xfrm>
          <a:prstGeom prst="rect">
            <a:avLst/>
          </a:prstGeom>
        </p:spPr>
      </p:pic>
      <p:pic>
        <p:nvPicPr>
          <p:cNvPr id="6" name="Picture 5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0298" y="1428736"/>
            <a:ext cx="2538505" cy="4270989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My hamster is bald, unfortunately.</a:t>
            </a:r>
          </a:p>
        </p:txBody>
      </p:sp>
      <p:pic>
        <p:nvPicPr>
          <p:cNvPr id="8" name="SentencesYouWillNeverUse slice03.wav">
            <a:hlinkClick r:id="" action="ppaction://media"/>
          </p:cNvPr>
          <p:cNvPicPr>
            <a:picLocks noRot="1" noChangeAspect="1"/>
          </p:cNvPicPr>
          <p:nvPr>
            <a:wavAudioFile r:embed="rId1" name="SentencesYouWillNeverUse slice0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4071934" y="285728"/>
            <a:ext cx="4786314" cy="1500198"/>
          </a:xfrm>
          <a:prstGeom prst="wedgeRoundRectCallout">
            <a:avLst>
              <a:gd name="adj1" fmla="val -33964"/>
              <a:gd name="adj2" fmla="val 20700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Desgraciadamente</a:t>
            </a:r>
            <a:r>
              <a:rPr lang="en-GB" sz="4000" b="1" dirty="0">
                <a:solidFill>
                  <a:schemeClr val="tx1"/>
                </a:solidFill>
              </a:rPr>
              <a:t>, mi </a:t>
            </a:r>
            <a:r>
              <a:rPr lang="en-GB" sz="4000" b="1" dirty="0" err="1">
                <a:solidFill>
                  <a:schemeClr val="tx1"/>
                </a:solidFill>
              </a:rPr>
              <a:t>hámster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calvo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luebell Forest by Luke A. Scowen 2009."/>
          <p:cNvPicPr>
            <a:picLocks noChangeAspect="1" noChangeArrowheads="1"/>
          </p:cNvPicPr>
          <p:nvPr/>
        </p:nvPicPr>
        <p:blipFill>
          <a:blip r:embed="rId3" cstate="print"/>
          <a:srcRect r="10933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Rounded Rectangular Callout 1"/>
          <p:cNvSpPr/>
          <p:nvPr/>
        </p:nvSpPr>
        <p:spPr>
          <a:xfrm>
            <a:off x="3571868" y="928670"/>
            <a:ext cx="4572032" cy="2214578"/>
          </a:xfrm>
          <a:prstGeom prst="wedgeRoundRectCallout">
            <a:avLst>
              <a:gd name="adj1" fmla="val -51055"/>
              <a:gd name="adj2" fmla="val 9260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Véndeme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toda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tiza</a:t>
            </a:r>
            <a:r>
              <a:rPr lang="en-GB" sz="4000" b="1" dirty="0">
                <a:solidFill>
                  <a:schemeClr val="tx1"/>
                </a:solidFill>
              </a:rPr>
              <a:t> en </a:t>
            </a:r>
            <a:r>
              <a:rPr lang="en-GB" sz="4000" b="1" dirty="0" err="1">
                <a:solidFill>
                  <a:schemeClr val="tx1"/>
                </a:solidFill>
              </a:rPr>
              <a:t>seguida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favor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10" y="1214422"/>
            <a:ext cx="2467099" cy="415085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10" y="1214422"/>
            <a:ext cx="2467099" cy="4150850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Sell me all your chalk at once, please.</a:t>
            </a:r>
          </a:p>
        </p:txBody>
      </p:sp>
      <p:pic>
        <p:nvPicPr>
          <p:cNvPr id="7" name="SentencesYouWillNeverUse slice04.wav">
            <a:hlinkClick r:id="" action="ppaction://media"/>
          </p:cNvPr>
          <p:cNvPicPr>
            <a:picLocks noRot="1" noChangeAspect="1"/>
          </p:cNvPicPr>
          <p:nvPr>
            <a:wavAudioFile r:embed="rId1" name="SentencesYouWillNeverUse slice0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1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6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oventry's River: City Centre: Cobbles and Shop Backs, Palmer Lane by amandabhslater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ed Rectangular Callout 1"/>
          <p:cNvSpPr/>
          <p:nvPr/>
        </p:nvSpPr>
        <p:spPr>
          <a:xfrm>
            <a:off x="1357290" y="2357430"/>
            <a:ext cx="3857652" cy="1785950"/>
          </a:xfrm>
          <a:prstGeom prst="wedgeRoundRectCallout">
            <a:avLst>
              <a:gd name="adj1" fmla="val 66786"/>
              <a:gd name="adj2" fmla="val 6996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Puedes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silbar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esto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mí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72198" y="1633485"/>
            <a:ext cx="2505133" cy="4214842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72198" y="1643050"/>
            <a:ext cx="2505133" cy="4214842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Can you whistle this for me?</a:t>
            </a:r>
          </a:p>
        </p:txBody>
      </p:sp>
      <p:pic>
        <p:nvPicPr>
          <p:cNvPr id="7" name="SentencesYouWillNeverUse slice05.wav">
            <a:hlinkClick r:id="" action="ppaction://media"/>
          </p:cNvPr>
          <p:cNvPicPr>
            <a:picLocks noRot="1" noChangeAspect="1"/>
          </p:cNvPicPr>
          <p:nvPr>
            <a:wavAudioFile r:embed="rId1" name="SentencesYouWillNeverUse slice0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9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Atrium at Siam Paragon Department Store by paulancheta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9124" y="1500174"/>
            <a:ext cx="2414529" cy="4062401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9124" y="1500174"/>
            <a:ext cx="2414529" cy="4062401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The toaster is investigating me carefully.</a:t>
            </a:r>
          </a:p>
        </p:txBody>
      </p:sp>
      <p:pic>
        <p:nvPicPr>
          <p:cNvPr id="7" name="SentencesYouWillNeverUse slice06.wav">
            <a:hlinkClick r:id="" action="ppaction://media"/>
          </p:cNvPr>
          <p:cNvPicPr>
            <a:picLocks noRot="1" noChangeAspect="1"/>
          </p:cNvPicPr>
          <p:nvPr>
            <a:wavAudioFile r:embed="rId1" name="SentencesYouWillNeverUse slice06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214282" y="2928934"/>
            <a:ext cx="4143404" cy="2428892"/>
          </a:xfrm>
          <a:prstGeom prst="wedgeRoundRectCallout">
            <a:avLst>
              <a:gd name="adj1" fmla="val 73019"/>
              <a:gd name="adj2" fmla="val 1191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La </a:t>
            </a:r>
            <a:r>
              <a:rPr lang="en-GB" sz="4000" b="1" dirty="0" err="1">
                <a:solidFill>
                  <a:schemeClr val="tx1"/>
                </a:solidFill>
              </a:rPr>
              <a:t>tostadora</a:t>
            </a:r>
            <a:r>
              <a:rPr lang="en-GB" sz="4000" b="1" dirty="0">
                <a:solidFill>
                  <a:schemeClr val="tx1"/>
                </a:solidFill>
              </a:rPr>
              <a:t> me </a:t>
            </a:r>
            <a:r>
              <a:rPr lang="en-GB" sz="4000" b="1" dirty="0" err="1">
                <a:solidFill>
                  <a:schemeClr val="tx1"/>
                </a:solidFill>
              </a:rPr>
              <a:t>está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investigando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cuidadosamente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8" name="Picture 7" descr="angrytoasterbrow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10" y="714356"/>
            <a:ext cx="2028140" cy="1347787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5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7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Tyne bridge by phill.d."/>
          <p:cNvPicPr>
            <a:picLocks noChangeAspect="1" noChangeArrowheads="1"/>
          </p:cNvPicPr>
          <p:nvPr/>
        </p:nvPicPr>
        <p:blipFill>
          <a:blip r:embed="rId3" cstate="print"/>
          <a:srcRect l="3468" r="773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10" y="1500174"/>
            <a:ext cx="2499448" cy="4205277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10" y="1500174"/>
            <a:ext cx="2499448" cy="4205277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3500430" y="3286124"/>
            <a:ext cx="4714908" cy="2071702"/>
          </a:xfrm>
          <a:prstGeom prst="wedgeRoundRectCallout">
            <a:avLst>
              <a:gd name="adj1" fmla="val -70315"/>
              <a:gd name="adj2" fmla="val 849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Muchas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veces</a:t>
            </a:r>
            <a:r>
              <a:rPr lang="en-GB" sz="4000" b="1" dirty="0">
                <a:solidFill>
                  <a:schemeClr val="tx1"/>
                </a:solidFill>
              </a:rPr>
              <a:t> me </a:t>
            </a:r>
            <a:r>
              <a:rPr lang="en-GB" sz="4000" b="1" dirty="0" err="1">
                <a:solidFill>
                  <a:schemeClr val="tx1"/>
                </a:solidFill>
              </a:rPr>
              <a:t>gustaría</a:t>
            </a:r>
            <a:r>
              <a:rPr lang="en-GB" sz="4000" b="1" dirty="0">
                <a:solidFill>
                  <a:schemeClr val="tx1"/>
                </a:solidFill>
              </a:rPr>
              <a:t> ser un </a:t>
            </a:r>
            <a:r>
              <a:rPr lang="en-GB" sz="4000" b="1" dirty="0" err="1">
                <a:solidFill>
                  <a:schemeClr val="tx1"/>
                </a:solidFill>
              </a:rPr>
              <a:t>pepino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often wish I was a cucumber.</a:t>
            </a:r>
          </a:p>
        </p:txBody>
      </p:sp>
      <p:pic>
        <p:nvPicPr>
          <p:cNvPr id="7" name="SentencesYouWillNeverUse slice07.wav">
            <a:hlinkClick r:id="" action="ppaction://media"/>
          </p:cNvPr>
          <p:cNvPicPr>
            <a:picLocks noRot="1" noChangeAspect="1"/>
          </p:cNvPicPr>
          <p:nvPr>
            <a:wavAudioFile r:embed="rId1" name="SentencesYouWillNeverUse slice07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Valley Farm, West Wratting by Andrew Stawarz."/>
          <p:cNvPicPr>
            <a:picLocks noChangeAspect="1" noChangeArrowheads="1"/>
          </p:cNvPicPr>
          <p:nvPr/>
        </p:nvPicPr>
        <p:blipFill>
          <a:blip r:embed="rId3" cstate="print"/>
          <a:srcRect l="8991" r="247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60" y="285728"/>
            <a:ext cx="1495021" cy="2515346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60" y="285728"/>
            <a:ext cx="1495021" cy="2515347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is the diagnosis for this egg?</a:t>
            </a:r>
          </a:p>
        </p:txBody>
      </p:sp>
      <p:sp>
        <p:nvSpPr>
          <p:cNvPr id="2" name="Rounded Rectangular Callout 1"/>
          <p:cNvSpPr/>
          <p:nvPr/>
        </p:nvSpPr>
        <p:spPr>
          <a:xfrm>
            <a:off x="5357818" y="3714752"/>
            <a:ext cx="3500462" cy="2000264"/>
          </a:xfrm>
          <a:prstGeom prst="wedgeRoundRectCallout">
            <a:avLst>
              <a:gd name="adj1" fmla="val -14218"/>
              <a:gd name="adj2" fmla="val -9584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Cuál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el </a:t>
            </a:r>
            <a:r>
              <a:rPr lang="en-GB" sz="4000" b="1" dirty="0" err="1">
                <a:solidFill>
                  <a:schemeClr val="tx1"/>
                </a:solidFill>
              </a:rPr>
              <a:t>diagnóstico</a:t>
            </a:r>
            <a:r>
              <a:rPr lang="en-GB" sz="4000" b="1" dirty="0">
                <a:solidFill>
                  <a:schemeClr val="tx1"/>
                </a:solidFill>
              </a:rPr>
              <a:t> de </a:t>
            </a:r>
            <a:r>
              <a:rPr lang="en-GB" sz="4000" b="1" dirty="0" err="1">
                <a:solidFill>
                  <a:schemeClr val="tx1"/>
                </a:solidFill>
              </a:rPr>
              <a:t>este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huevo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7" name="SentencesYouWillNeverUse slice08.wav">
            <a:hlinkClick r:id="" action="ppaction://media"/>
          </p:cNvPr>
          <p:cNvPicPr>
            <a:picLocks noRot="1" noChangeAspect="1"/>
          </p:cNvPicPr>
          <p:nvPr>
            <a:wavAudioFile r:embed="rId1" name="SentencesYouWillNeverUse slice08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Motorway burning by themullett."/>
          <p:cNvPicPr>
            <a:picLocks noChangeAspect="1" noChangeArrowheads="1"/>
          </p:cNvPicPr>
          <p:nvPr/>
        </p:nvPicPr>
        <p:blipFill>
          <a:blip r:embed="rId3" cstate="print"/>
          <a:srcRect l="8883" r="36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ed Rectangular Callout 1"/>
          <p:cNvSpPr/>
          <p:nvPr/>
        </p:nvSpPr>
        <p:spPr>
          <a:xfrm>
            <a:off x="3500430" y="285728"/>
            <a:ext cx="4429156" cy="2928958"/>
          </a:xfrm>
          <a:prstGeom prst="wedgeRoundRectCallout">
            <a:avLst>
              <a:gd name="adj1" fmla="val -50637"/>
              <a:gd name="adj2" fmla="val 8355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¡Socorro! Los </a:t>
            </a:r>
            <a:r>
              <a:rPr lang="en-GB" sz="4000" b="1" dirty="0" err="1">
                <a:solidFill>
                  <a:schemeClr val="tx1"/>
                </a:solidFill>
              </a:rPr>
              <a:t>perritos</a:t>
            </a:r>
            <a:r>
              <a:rPr lang="en-GB" sz="4000" b="1" dirty="0">
                <a:solidFill>
                  <a:schemeClr val="tx1"/>
                </a:solidFill>
              </a:rPr>
              <a:t>  me </a:t>
            </a:r>
            <a:r>
              <a:rPr lang="en-GB" sz="4000" b="1" dirty="0" err="1">
                <a:solidFill>
                  <a:schemeClr val="tx1"/>
                </a:solidFill>
              </a:rPr>
              <a:t>están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mordisqueando</a:t>
            </a:r>
            <a:r>
              <a:rPr lang="en-GB" sz="4000" b="1" dirty="0">
                <a:solidFill>
                  <a:schemeClr val="tx1"/>
                </a:solidFill>
              </a:rPr>
              <a:t> el </a:t>
            </a:r>
            <a:r>
              <a:rPr lang="en-GB" sz="4000" b="1" dirty="0" err="1">
                <a:solidFill>
                  <a:schemeClr val="tx1"/>
                </a:solidFill>
              </a:rPr>
              <a:t>cerebro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142984"/>
            <a:ext cx="2752851" cy="4631622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142984"/>
            <a:ext cx="2752851" cy="4631622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Help! The puppies are nibbling my brain.</a:t>
            </a:r>
          </a:p>
        </p:txBody>
      </p:sp>
      <p:pic>
        <p:nvPicPr>
          <p:cNvPr id="7" name="SentencesYouWillNeverUse slice09.wav">
            <a:hlinkClick r:id="" action="ppaction://media"/>
          </p:cNvPr>
          <p:cNvPicPr>
            <a:picLocks noRot="1" noChangeAspect="1"/>
          </p:cNvPicPr>
          <p:nvPr>
            <a:wavAudioFile r:embed="rId1" name="SentencesYouWillNeverUse slice09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3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BD4C78E-7E17-4605-A8A6-691309A3EF1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8A548D5-5385-46F1-ACFB-95943D48317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3F47666-0319-4A1C-A800-D6C9429FB69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682</TotalTime>
  <Words>213</Words>
  <Application>Microsoft Office PowerPoint</Application>
  <PresentationFormat>On-screen Show (4:3)</PresentationFormat>
  <Paragraphs>24</Paragraphs>
  <Slides>13</Slides>
  <Notes>0</Notes>
  <HiddenSlides>0</HiddenSlides>
  <MMClips>14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Sentences You Will Never Use</dc:title>
  <dc:creator>David Wilson</dc:creator>
  <cp:lastModifiedBy>Bernardo Carvalho de Mello</cp:lastModifiedBy>
  <cp:revision>33</cp:revision>
  <dcterms:created xsi:type="dcterms:W3CDTF">2009-05-28T08:21:25Z</dcterms:created>
  <dcterms:modified xsi:type="dcterms:W3CDTF">2025-07-22T18:29:40Z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