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wav" ContentType="audio/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media/media1.wav" ContentType="audio/x-wav"/>
  <Override PartName="/ppt/media/media2.wav" ContentType="audio/x-wav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7" r:id="rId6"/>
    <p:sldId id="277" r:id="rId7"/>
    <p:sldId id="278" r:id="rId8"/>
    <p:sldId id="279" r:id="rId9"/>
    <p:sldId id="280" r:id="rId10"/>
    <p:sldId id="281" r:id="rId11"/>
    <p:sldId id="282" r:id="rId12"/>
    <p:sldId id="283" r:id="rId13"/>
    <p:sldId id="284" r:id="rId14"/>
    <p:sldId id="285" r:id="rId15"/>
    <p:sldId id="287" r:id="rId16"/>
    <p:sldId id="288" r:id="rId17"/>
    <p:sldId id="289" r:id="rId18"/>
    <p:sldId id="291" r:id="rId19"/>
    <p:sldId id="292" r:id="rId20"/>
    <p:sldId id="296" r:id="rId21"/>
    <p:sldId id="297" r:id="rId22"/>
    <p:sldId id="298" r:id="rId23"/>
    <p:sldId id="293" r:id="rId24"/>
    <p:sldId id="299" r:id="rId25"/>
    <p:sldId id="300" r:id="rId26"/>
    <p:sldId id="295" r:id="rId2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F7093C"/>
    <a:srgbClr val="E02040"/>
    <a:srgbClr val="000000"/>
    <a:srgbClr val="E02CD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583" autoAdjust="0"/>
    <p:restoredTop sz="94626"/>
  </p:normalViewPr>
  <p:slideViewPr>
    <p:cSldViewPr>
      <p:cViewPr varScale="1">
        <p:scale>
          <a:sx n="107" d="100"/>
          <a:sy n="107" d="100"/>
        </p:scale>
        <p:origin x="2240" y="4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41AF41-1251-47F6-AA31-5482B1660542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14A128-C026-4074-87CA-FB25D9F24D6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41AF41-1251-47F6-AA31-5482B1660542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14A128-C026-4074-87CA-FB25D9F24D6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41AF41-1251-47F6-AA31-5482B1660542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14A128-C026-4074-87CA-FB25D9F24D6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41AF41-1251-47F6-AA31-5482B1660542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14A128-C026-4074-87CA-FB25D9F24D6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41AF41-1251-47F6-AA31-5482B1660542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14A128-C026-4074-87CA-FB25D9F24D6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41AF41-1251-47F6-AA31-5482B1660542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14A128-C026-4074-87CA-FB25D9F24D6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41AF41-1251-47F6-AA31-5482B1660542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14A128-C026-4074-87CA-FB25D9F24D6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41AF41-1251-47F6-AA31-5482B1660542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14A128-C026-4074-87CA-FB25D9F24D6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41AF41-1251-47F6-AA31-5482B1660542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14A128-C026-4074-87CA-FB25D9F24D6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41AF41-1251-47F6-AA31-5482B1660542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14A128-C026-4074-87CA-FB25D9F24D6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41AF41-1251-47F6-AA31-5482B1660542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14A128-C026-4074-87CA-FB25D9F24D6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41AF41-1251-47F6-AA31-5482B1660542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14A128-C026-4074-87CA-FB25D9F24D60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.wav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4.png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0.wav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11.png"/><Relationship Id="rId10" Type="http://schemas.openxmlformats.org/officeDocument/2006/relationships/image" Target="../media/image17.png"/><Relationship Id="rId4" Type="http://schemas.openxmlformats.org/officeDocument/2006/relationships/image" Target="../media/image5.png"/><Relationship Id="rId9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4.png"/><Relationship Id="rId7" Type="http://schemas.openxmlformats.org/officeDocument/2006/relationships/image" Target="../media/image18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1.wav"/><Relationship Id="rId6" Type="http://schemas.openxmlformats.org/officeDocument/2006/relationships/image" Target="../media/image17.png"/><Relationship Id="rId11" Type="http://schemas.openxmlformats.org/officeDocument/2006/relationships/image" Target="../media/image20.png"/><Relationship Id="rId5" Type="http://schemas.openxmlformats.org/officeDocument/2006/relationships/image" Target="../media/image8.png"/><Relationship Id="rId10" Type="http://schemas.openxmlformats.org/officeDocument/2006/relationships/image" Target="../media/image9.png"/><Relationship Id="rId4" Type="http://schemas.openxmlformats.org/officeDocument/2006/relationships/image" Target="../media/image5.png"/><Relationship Id="rId9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4.png"/><Relationship Id="rId7" Type="http://schemas.openxmlformats.org/officeDocument/2006/relationships/image" Target="../media/image6.png"/><Relationship Id="rId12" Type="http://schemas.openxmlformats.org/officeDocument/2006/relationships/image" Target="../media/image13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2.wav"/><Relationship Id="rId6" Type="http://schemas.openxmlformats.org/officeDocument/2006/relationships/image" Target="../media/image8.png"/><Relationship Id="rId11" Type="http://schemas.openxmlformats.org/officeDocument/2006/relationships/image" Target="../media/image19.png"/><Relationship Id="rId5" Type="http://schemas.openxmlformats.org/officeDocument/2006/relationships/image" Target="../media/image11.png"/><Relationship Id="rId10" Type="http://schemas.openxmlformats.org/officeDocument/2006/relationships/image" Target="../media/image17.png"/><Relationship Id="rId4" Type="http://schemas.openxmlformats.org/officeDocument/2006/relationships/image" Target="../media/image5.png"/><Relationship Id="rId9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4.png"/><Relationship Id="rId7" Type="http://schemas.openxmlformats.org/officeDocument/2006/relationships/image" Target="../media/image9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3.wav"/><Relationship Id="rId6" Type="http://schemas.openxmlformats.org/officeDocument/2006/relationships/image" Target="../media/image7.png"/><Relationship Id="rId11" Type="http://schemas.openxmlformats.org/officeDocument/2006/relationships/image" Target="../media/image13.png"/><Relationship Id="rId5" Type="http://schemas.openxmlformats.org/officeDocument/2006/relationships/image" Target="../media/image8.png"/><Relationship Id="rId10" Type="http://schemas.openxmlformats.org/officeDocument/2006/relationships/image" Target="../media/image21.png"/><Relationship Id="rId4" Type="http://schemas.openxmlformats.org/officeDocument/2006/relationships/image" Target="../media/image5.png"/><Relationship Id="rId9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4.png"/><Relationship Id="rId7" Type="http://schemas.openxmlformats.org/officeDocument/2006/relationships/image" Target="../media/image9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4.wav"/><Relationship Id="rId6" Type="http://schemas.openxmlformats.org/officeDocument/2006/relationships/image" Target="../media/image7.png"/><Relationship Id="rId11" Type="http://schemas.openxmlformats.org/officeDocument/2006/relationships/image" Target="../media/image24.png"/><Relationship Id="rId5" Type="http://schemas.openxmlformats.org/officeDocument/2006/relationships/image" Target="../media/image8.png"/><Relationship Id="rId10" Type="http://schemas.openxmlformats.org/officeDocument/2006/relationships/image" Target="../media/image23.png"/><Relationship Id="rId4" Type="http://schemas.openxmlformats.org/officeDocument/2006/relationships/image" Target="../media/image5.png"/><Relationship Id="rId9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3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5.wav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8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6.png"/><Relationship Id="rId12" Type="http://schemas.openxmlformats.org/officeDocument/2006/relationships/image" Target="../media/image2.png"/><Relationship Id="rId2" Type="http://schemas.openxmlformats.org/officeDocument/2006/relationships/audio" Target="../media/audio17.wav"/><Relationship Id="rId1" Type="http://schemas.openxmlformats.org/officeDocument/2006/relationships/audio" Target="../media/audio16.wav"/><Relationship Id="rId6" Type="http://schemas.openxmlformats.org/officeDocument/2006/relationships/image" Target="../media/image25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27.png"/><Relationship Id="rId4" Type="http://schemas.openxmlformats.org/officeDocument/2006/relationships/image" Target="../media/image4.png"/><Relationship Id="rId9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4.png"/><Relationship Id="rId7" Type="http://schemas.openxmlformats.org/officeDocument/2006/relationships/image" Target="../media/image29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8.wav"/><Relationship Id="rId6" Type="http://schemas.openxmlformats.org/officeDocument/2006/relationships/image" Target="../media/image28.png"/><Relationship Id="rId5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3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4.png"/><Relationship Id="rId7" Type="http://schemas.openxmlformats.org/officeDocument/2006/relationships/image" Target="../media/image26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9.wav"/><Relationship Id="rId6" Type="http://schemas.openxmlformats.org/officeDocument/2006/relationships/image" Target="../media/image11.png"/><Relationship Id="rId5" Type="http://schemas.openxmlformats.org/officeDocument/2006/relationships/image" Target="../media/image25.png"/><Relationship Id="rId4" Type="http://schemas.openxmlformats.org/officeDocument/2006/relationships/image" Target="../media/image5.png"/><Relationship Id="rId9" Type="http://schemas.openxmlformats.org/officeDocument/2006/relationships/image" Target="../media/image13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4.png"/><Relationship Id="rId7" Type="http://schemas.openxmlformats.org/officeDocument/2006/relationships/image" Target="../media/image28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0.wav"/><Relationship Id="rId6" Type="http://schemas.openxmlformats.org/officeDocument/2006/relationships/image" Target="../media/image11.png"/><Relationship Id="rId5" Type="http://schemas.openxmlformats.org/officeDocument/2006/relationships/image" Target="../media/image25.png"/><Relationship Id="rId4" Type="http://schemas.openxmlformats.org/officeDocument/2006/relationships/image" Target="../media/image5.png"/><Relationship Id="rId9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.wav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1.wav"/><Relationship Id="rId6" Type="http://schemas.openxmlformats.org/officeDocument/2006/relationships/image" Target="../media/image13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2.wav"/><Relationship Id="rId6" Type="http://schemas.openxmlformats.org/officeDocument/2006/relationships/image" Target="../media/image13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3.wav"/><Relationship Id="rId6" Type="http://schemas.openxmlformats.org/officeDocument/2006/relationships/image" Target="../media/image13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36.png"/><Relationship Id="rId18" Type="http://schemas.openxmlformats.org/officeDocument/2006/relationships/image" Target="../media/image40.png"/><Relationship Id="rId26" Type="http://schemas.openxmlformats.org/officeDocument/2006/relationships/image" Target="../media/image45.png"/><Relationship Id="rId3" Type="http://schemas.microsoft.com/office/2007/relationships/media" Target="../media/media2.wav"/><Relationship Id="rId21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35.png"/><Relationship Id="rId17" Type="http://schemas.openxmlformats.org/officeDocument/2006/relationships/image" Target="../media/image2.png"/><Relationship Id="rId25" Type="http://schemas.openxmlformats.org/officeDocument/2006/relationships/image" Target="../media/image3.png"/><Relationship Id="rId2" Type="http://schemas.openxmlformats.org/officeDocument/2006/relationships/audio" Target="../media/media1.wav"/><Relationship Id="rId16" Type="http://schemas.openxmlformats.org/officeDocument/2006/relationships/image" Target="../media/image39.png"/><Relationship Id="rId20" Type="http://schemas.openxmlformats.org/officeDocument/2006/relationships/image" Target="../media/image27.png"/><Relationship Id="rId1" Type="http://schemas.microsoft.com/office/2007/relationships/media" Target="../media/media1.wav"/><Relationship Id="rId6" Type="http://schemas.openxmlformats.org/officeDocument/2006/relationships/image" Target="../media/image4.png"/><Relationship Id="rId11" Type="http://schemas.openxmlformats.org/officeDocument/2006/relationships/image" Target="../media/image34.png"/><Relationship Id="rId24" Type="http://schemas.openxmlformats.org/officeDocument/2006/relationships/image" Target="../media/image44.png"/><Relationship Id="rId5" Type="http://schemas.openxmlformats.org/officeDocument/2006/relationships/slideLayout" Target="../slideLayouts/slideLayout1.xml"/><Relationship Id="rId15" Type="http://schemas.openxmlformats.org/officeDocument/2006/relationships/image" Target="../media/image38.png"/><Relationship Id="rId23" Type="http://schemas.openxmlformats.org/officeDocument/2006/relationships/image" Target="../media/image43.png"/><Relationship Id="rId28" Type="http://schemas.microsoft.com/office/2007/relationships/hdphoto" Target="../media/hdphoto1.wdp"/><Relationship Id="rId10" Type="http://schemas.openxmlformats.org/officeDocument/2006/relationships/image" Target="../media/image33.png"/><Relationship Id="rId19" Type="http://schemas.openxmlformats.org/officeDocument/2006/relationships/image" Target="../media/image41.png"/><Relationship Id="rId4" Type="http://schemas.openxmlformats.org/officeDocument/2006/relationships/audio" Target="../media/media2.wav"/><Relationship Id="rId9" Type="http://schemas.openxmlformats.org/officeDocument/2006/relationships/image" Target="../media/image32.png"/><Relationship Id="rId14" Type="http://schemas.openxmlformats.org/officeDocument/2006/relationships/image" Target="../media/image37.png"/><Relationship Id="rId22" Type="http://schemas.openxmlformats.org/officeDocument/2006/relationships/image" Target="../media/image42.png"/><Relationship Id="rId27" Type="http://schemas.openxmlformats.org/officeDocument/2006/relationships/image" Target="../media/image4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12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3.wav"/><Relationship Id="rId6" Type="http://schemas.openxmlformats.org/officeDocument/2006/relationships/image" Target="../media/image11.png"/><Relationship Id="rId5" Type="http://schemas.openxmlformats.org/officeDocument/2006/relationships/image" Target="../media/image7.png"/><Relationship Id="rId4" Type="http://schemas.openxmlformats.org/officeDocument/2006/relationships/image" Target="../media/image5.png"/><Relationship Id="rId9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12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4.wav"/><Relationship Id="rId6" Type="http://schemas.openxmlformats.org/officeDocument/2006/relationships/image" Target="../media/image11.png"/><Relationship Id="rId5" Type="http://schemas.openxmlformats.org/officeDocument/2006/relationships/image" Target="../media/image14.png"/><Relationship Id="rId10" Type="http://schemas.openxmlformats.org/officeDocument/2006/relationships/image" Target="../media/image13.png"/><Relationship Id="rId4" Type="http://schemas.openxmlformats.org/officeDocument/2006/relationships/image" Target="../media/image5.png"/><Relationship Id="rId9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4.png"/><Relationship Id="rId7" Type="http://schemas.openxmlformats.org/officeDocument/2006/relationships/image" Target="../media/image9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5.wav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6.wav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7.wav"/><Relationship Id="rId6" Type="http://schemas.openxmlformats.org/officeDocument/2006/relationships/image" Target="../media/image8.png"/><Relationship Id="rId5" Type="http://schemas.openxmlformats.org/officeDocument/2006/relationships/image" Target="../media/image16.png"/><Relationship Id="rId10" Type="http://schemas.openxmlformats.org/officeDocument/2006/relationships/image" Target="../media/image13.png"/><Relationship Id="rId4" Type="http://schemas.openxmlformats.org/officeDocument/2006/relationships/image" Target="../media/image5.png"/><Relationship Id="rId9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8.wav"/><Relationship Id="rId6" Type="http://schemas.openxmlformats.org/officeDocument/2006/relationships/image" Target="../media/image6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5.png"/><Relationship Id="rId9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4.png"/><Relationship Id="rId7" Type="http://schemas.openxmlformats.org/officeDocument/2006/relationships/image" Target="../media/image9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9.wav"/><Relationship Id="rId6" Type="http://schemas.openxmlformats.org/officeDocument/2006/relationships/image" Target="../media/image7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5.png"/><Relationship Id="rId9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GB" sz="6000" dirty="0"/>
              <a:t>The Angry Family Tree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With the Angry Family</a:t>
            </a:r>
          </a:p>
        </p:txBody>
      </p:sp>
      <p:pic>
        <p:nvPicPr>
          <p:cNvPr id="4" name="start music.wav">
            <a:hlinkClick r:id="" action="ppaction://media"/>
          </p:cNvPr>
          <p:cNvPicPr>
            <a:picLocks noRot="1" noChangeAspect="1"/>
          </p:cNvPicPr>
          <p:nvPr>
            <a:wavAudioFile r:embed="rId1" name="start music.wav"/>
          </p:nvPr>
        </p:nvPicPr>
        <p:blipFill>
          <a:blip r:embed="rId3" cstate="print"/>
          <a:stretch>
            <a:fillRect/>
          </a:stretch>
        </p:blipFill>
        <p:spPr>
          <a:xfrm>
            <a:off x="8839200" y="6072206"/>
            <a:ext cx="304800" cy="304800"/>
          </a:xfrm>
          <a:prstGeom prst="rect">
            <a:avLst/>
          </a:prstGeom>
        </p:spPr>
      </p:pic>
      <p:pic>
        <p:nvPicPr>
          <p:cNvPr id="5" name="Picture 4" descr="tree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326223" y="2857496"/>
            <a:ext cx="2612207" cy="5072098"/>
          </a:xfrm>
          <a:prstGeom prst="rect">
            <a:avLst/>
          </a:prstGeom>
        </p:spPr>
      </p:pic>
      <p:pic>
        <p:nvPicPr>
          <p:cNvPr id="6" name="Picture 5" descr="tree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FFFF"/>
              </a:clrFrom>
              <a:clrTo>
                <a:srgbClr val="80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143768" y="3000372"/>
            <a:ext cx="2245194" cy="4143404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2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52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35960" y="1428736"/>
            <a:ext cx="3479510" cy="3786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7" name="Picture 16" descr="angry living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8080"/>
              </a:clrFrom>
              <a:clrTo>
                <a:srgbClr val="80808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0"/>
            <a:ext cx="9144000" cy="5973816"/>
          </a:xfrm>
          <a:prstGeom prst="rect">
            <a:avLst/>
          </a:prstGeom>
        </p:spPr>
      </p:pic>
      <p:pic>
        <p:nvPicPr>
          <p:cNvPr id="25" name="Picture 24" descr="angrylighteningbulb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143108" y="857233"/>
            <a:ext cx="2136273" cy="2357452"/>
          </a:xfrm>
          <a:prstGeom prst="rect">
            <a:avLst/>
          </a:prstGeom>
        </p:spPr>
      </p:pic>
      <p:pic>
        <p:nvPicPr>
          <p:cNvPr id="20" name="Picture 19" descr="angrylighteningbulb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136406" y="857232"/>
            <a:ext cx="2149842" cy="2372428"/>
          </a:xfrm>
          <a:prstGeom prst="rect">
            <a:avLst/>
          </a:prstGeom>
        </p:spPr>
      </p:pic>
      <p:pic>
        <p:nvPicPr>
          <p:cNvPr id="13" name="Picture 12" descr="angrytoasterbrow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800000" flipV="1">
            <a:off x="4143372" y="1766057"/>
            <a:ext cx="1857387" cy="1234314"/>
          </a:xfrm>
          <a:prstGeom prst="rect">
            <a:avLst/>
          </a:prstGeom>
        </p:spPr>
      </p:pic>
      <p:pic>
        <p:nvPicPr>
          <p:cNvPr id="14" name="Picture 13" descr="angrytoasterbrow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800000" flipV="1">
            <a:off x="4143372" y="1766057"/>
            <a:ext cx="1857388" cy="1234314"/>
          </a:xfrm>
          <a:prstGeom prst="rect">
            <a:avLst/>
          </a:prstGeom>
        </p:spPr>
      </p:pic>
      <p:pic>
        <p:nvPicPr>
          <p:cNvPr id="16" name="Picture 15" descr="remote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86116" y="2486916"/>
            <a:ext cx="1073843" cy="299142"/>
          </a:xfrm>
          <a:prstGeom prst="rect">
            <a:avLst/>
          </a:prstGeom>
        </p:spPr>
      </p:pic>
      <p:sp>
        <p:nvSpPr>
          <p:cNvPr id="9" name="Round Diagonal Corner Rectangle 8"/>
          <p:cNvSpPr/>
          <p:nvPr/>
        </p:nvSpPr>
        <p:spPr>
          <a:xfrm>
            <a:off x="32" y="5929330"/>
            <a:ext cx="9144000" cy="928670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bg2">
                    <a:lumMod val="10000"/>
                  </a:schemeClr>
                </a:solidFill>
              </a:rPr>
              <a:t>WHAT?!? Our dad is a potato?!? </a:t>
            </a:r>
          </a:p>
        </p:txBody>
      </p:sp>
      <p:sp>
        <p:nvSpPr>
          <p:cNvPr id="6" name="Rounded Rectangular Callout 5"/>
          <p:cNvSpPr/>
          <p:nvPr/>
        </p:nvSpPr>
        <p:spPr>
          <a:xfrm>
            <a:off x="2428860" y="3643314"/>
            <a:ext cx="2786082" cy="1071570"/>
          </a:xfrm>
          <a:prstGeom prst="wedgeRoundRectCallout">
            <a:avLst>
              <a:gd name="adj1" fmla="val 43111"/>
              <a:gd name="adj2" fmla="val -120311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WHAT?!?</a:t>
            </a:r>
          </a:p>
        </p:txBody>
      </p:sp>
      <p:sp>
        <p:nvSpPr>
          <p:cNvPr id="12" name="Rounded Rectangular Callout 11"/>
          <p:cNvSpPr/>
          <p:nvPr/>
        </p:nvSpPr>
        <p:spPr>
          <a:xfrm>
            <a:off x="928662" y="3619500"/>
            <a:ext cx="4795466" cy="1825724"/>
          </a:xfrm>
          <a:prstGeom prst="wedgeRoundRectCallout">
            <a:avLst>
              <a:gd name="adj1" fmla="val -6249"/>
              <a:gd name="adj2" fmla="val -101139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¡¿QUÉ?! </a:t>
            </a:r>
          </a:p>
          <a:p>
            <a:pPr algn="ctr">
              <a:lnSpc>
                <a:spcPts val="4200"/>
              </a:lnSpc>
            </a:pP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¡¿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Nuestro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padre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es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una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patata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?!</a:t>
            </a:r>
          </a:p>
        </p:txBody>
      </p:sp>
      <p:pic>
        <p:nvPicPr>
          <p:cNvPr id="23" name="Picture 22" descr="angrypotatohead2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958650" y="3214686"/>
            <a:ext cx="2084484" cy="2571767"/>
          </a:xfrm>
          <a:prstGeom prst="rect">
            <a:avLst/>
          </a:prstGeom>
        </p:spPr>
      </p:pic>
      <p:pic>
        <p:nvPicPr>
          <p:cNvPr id="15" name="slide 10.wav">
            <a:hlinkClick r:id="" action="ppaction://media"/>
          </p:cNvPr>
          <p:cNvPicPr>
            <a:picLocks noRot="1" noChangeAspect="1"/>
          </p:cNvPicPr>
          <p:nvPr>
            <a:wavAudioFile r:embed="rId1" name="slide 10.wav"/>
          </p:nvPr>
        </p:nvPicPr>
        <p:blipFill>
          <a:blip r:embed="rId11" cstate="print"/>
          <a:stretch>
            <a:fillRect/>
          </a:stretch>
        </p:blipFill>
        <p:spPr>
          <a:xfrm>
            <a:off x="8604448" y="63093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243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10000" fill="hold" nodeType="withEffect">
                                  <p:stCondLst>
                                    <p:cond delay="2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9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repeatCount="10000" fill="hold" nodeType="withEffect">
                                  <p:stCondLst>
                                    <p:cond delay="2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2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63" presetClass="path" presetSubtype="0" accel="50000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5E-6 1.11022E-16 L 0.08872 0.00116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4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35960" y="1428736"/>
            <a:ext cx="3479510" cy="3786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6" descr="angry living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8080"/>
              </a:clrFrom>
              <a:clrTo>
                <a:srgbClr val="80808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0"/>
            <a:ext cx="9144000" cy="5973816"/>
          </a:xfrm>
          <a:prstGeom prst="rect">
            <a:avLst/>
          </a:prstGeom>
        </p:spPr>
      </p:pic>
      <p:pic>
        <p:nvPicPr>
          <p:cNvPr id="26" name="Picture 25" descr="angrylighteningbulb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143108" y="857232"/>
            <a:ext cx="2136273" cy="2357454"/>
          </a:xfrm>
          <a:prstGeom prst="rect">
            <a:avLst/>
          </a:prstGeom>
        </p:spPr>
      </p:pic>
      <p:pic>
        <p:nvPicPr>
          <p:cNvPr id="10" name="Picture 9" descr="angrypotatohead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773794" y="3214686"/>
            <a:ext cx="2084486" cy="2571767"/>
          </a:xfrm>
          <a:prstGeom prst="rect">
            <a:avLst/>
          </a:prstGeom>
        </p:spPr>
      </p:pic>
      <p:pic>
        <p:nvPicPr>
          <p:cNvPr id="20" name="Picture 19" descr="angrycarrotface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2285992"/>
            <a:ext cx="1785918" cy="3705612"/>
          </a:xfrm>
          <a:prstGeom prst="rect">
            <a:avLst/>
          </a:prstGeom>
        </p:spPr>
      </p:pic>
      <p:pic>
        <p:nvPicPr>
          <p:cNvPr id="17" name="Picture 16" descr="angrycarrotface2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2285992"/>
            <a:ext cx="1785950" cy="3705680"/>
          </a:xfrm>
          <a:prstGeom prst="rect">
            <a:avLst/>
          </a:prstGeom>
        </p:spPr>
      </p:pic>
      <p:sp>
        <p:nvSpPr>
          <p:cNvPr id="9" name="Round Diagonal Corner Rectangle 8"/>
          <p:cNvSpPr/>
          <p:nvPr/>
        </p:nvSpPr>
        <p:spPr>
          <a:xfrm>
            <a:off x="32" y="5877272"/>
            <a:ext cx="9144000" cy="98072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3800"/>
              </a:lnSpc>
            </a:pPr>
            <a:r>
              <a:rPr lang="en-GB" sz="3600" b="1" dirty="0">
                <a:solidFill>
                  <a:schemeClr val="bg2">
                    <a:lumMod val="10000"/>
                  </a:schemeClr>
                </a:solidFill>
              </a:rPr>
              <a:t>That’s right. And I think I am your mother and Mr. Angry Potato Head’s wife.</a:t>
            </a:r>
          </a:p>
        </p:txBody>
      </p:sp>
      <p:sp>
        <p:nvSpPr>
          <p:cNvPr id="21" name="Oval 20"/>
          <p:cNvSpPr/>
          <p:nvPr/>
        </p:nvSpPr>
        <p:spPr>
          <a:xfrm>
            <a:off x="7000892" y="4286256"/>
            <a:ext cx="214314" cy="357190"/>
          </a:xfrm>
          <a:prstGeom prst="ellipse">
            <a:avLst/>
          </a:prstGeom>
          <a:solidFill>
            <a:srgbClr val="FF0000">
              <a:alpha val="69804"/>
            </a:srgbClr>
          </a:solidFill>
          <a:ln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Oval 21"/>
          <p:cNvSpPr/>
          <p:nvPr/>
        </p:nvSpPr>
        <p:spPr>
          <a:xfrm>
            <a:off x="8072462" y="4643446"/>
            <a:ext cx="285752" cy="357190"/>
          </a:xfrm>
          <a:prstGeom prst="ellipse">
            <a:avLst/>
          </a:prstGeom>
          <a:solidFill>
            <a:srgbClr val="FF0000">
              <a:alpha val="69804"/>
            </a:srgbClr>
          </a:solidFill>
          <a:ln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5" name="Picture 24" descr="angrytoasterbrow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800000" flipV="1">
            <a:off x="4143372" y="1766057"/>
            <a:ext cx="1857388" cy="1234314"/>
          </a:xfrm>
          <a:prstGeom prst="rect">
            <a:avLst/>
          </a:prstGeom>
        </p:spPr>
      </p:pic>
      <p:pic>
        <p:nvPicPr>
          <p:cNvPr id="16" name="Picture 15" descr="remote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86116" y="2486916"/>
            <a:ext cx="1073843" cy="299142"/>
          </a:xfrm>
          <a:prstGeom prst="rect">
            <a:avLst/>
          </a:prstGeom>
        </p:spPr>
      </p:pic>
      <p:sp>
        <p:nvSpPr>
          <p:cNvPr id="12" name="Rounded Rectangular Callout 11"/>
          <p:cNvSpPr/>
          <p:nvPr/>
        </p:nvSpPr>
        <p:spPr>
          <a:xfrm>
            <a:off x="2000232" y="1340768"/>
            <a:ext cx="4732008" cy="2302546"/>
          </a:xfrm>
          <a:prstGeom prst="wedgeRoundRectCallout">
            <a:avLst>
              <a:gd name="adj1" fmla="val -61190"/>
              <a:gd name="adj2" fmla="val 47999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4200"/>
              </a:lnSpc>
            </a:pP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Así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es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. Y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yo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creo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que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soy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vuestra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madre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y la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mujer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de Mr. Angry Potato Head.</a:t>
            </a:r>
          </a:p>
        </p:txBody>
      </p:sp>
      <p:pic>
        <p:nvPicPr>
          <p:cNvPr id="15" name="TheAngryFamilyTree slide11.wav">
            <a:hlinkClick r:id="" action="ppaction://media"/>
          </p:cNvPr>
          <p:cNvPicPr>
            <a:picLocks noRot="1" noChangeAspect="1"/>
          </p:cNvPicPr>
          <p:nvPr>
            <a:wavAudioFile r:embed="rId1" name="TheAngryFamilyTree slide11.wav"/>
          </p:nvPr>
        </p:nvPicPr>
        <p:blipFill>
          <a:blip r:embed="rId11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mediacall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663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" presetID="35" presetClass="emph" presetSubtype="0" repeatCount="300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233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35" presetClass="emph" presetSubtype="0" repeatCount="10000" fill="hold" nodeType="withEffect">
                                  <p:stCondLst>
                                    <p:cond delay="2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" dur="19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35" presetClass="emph" presetSubtype="0" repeatCount="13000" fill="hold" nodeType="withEffect">
                                  <p:stCondLst>
                                    <p:cond delay="4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2" dur="177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7235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5" presetClass="emp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1" dur="6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35" presetClass="emph" presetSubtype="0" repeatCount="1300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3" dur="215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3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  <p:bldLst>
      <p:bldP spid="21" grpId="0" animBg="1"/>
      <p:bldP spid="22" grpId="0" animBg="1"/>
      <p:bldP spid="1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35960" y="1428736"/>
            <a:ext cx="3479510" cy="3786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6" descr="angry living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8080"/>
              </a:clrFrom>
              <a:clrTo>
                <a:srgbClr val="80808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0"/>
            <a:ext cx="9144000" cy="5973816"/>
          </a:xfrm>
          <a:prstGeom prst="rect">
            <a:avLst/>
          </a:prstGeom>
        </p:spPr>
      </p:pic>
      <p:pic>
        <p:nvPicPr>
          <p:cNvPr id="28" name="Picture 27" descr="angrylighteningbulb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143108" y="857233"/>
            <a:ext cx="2136273" cy="2357452"/>
          </a:xfrm>
          <a:prstGeom prst="rect">
            <a:avLst/>
          </a:prstGeom>
        </p:spPr>
      </p:pic>
      <p:pic>
        <p:nvPicPr>
          <p:cNvPr id="29" name="Picture 28" descr="angrylighteningbulb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136406" y="857232"/>
            <a:ext cx="2149842" cy="2372428"/>
          </a:xfrm>
          <a:prstGeom prst="rect">
            <a:avLst/>
          </a:prstGeom>
        </p:spPr>
      </p:pic>
      <p:pic>
        <p:nvPicPr>
          <p:cNvPr id="24" name="Picture 23" descr="angrytoasterbrow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800000" flipV="1">
            <a:off x="4143372" y="1766057"/>
            <a:ext cx="1857387" cy="1234314"/>
          </a:xfrm>
          <a:prstGeom prst="rect">
            <a:avLst/>
          </a:prstGeom>
        </p:spPr>
      </p:pic>
      <p:pic>
        <p:nvPicPr>
          <p:cNvPr id="25" name="Picture 24" descr="angrytoasterbrow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800000" flipV="1">
            <a:off x="4143372" y="1766057"/>
            <a:ext cx="1857388" cy="1234314"/>
          </a:xfrm>
          <a:prstGeom prst="rect">
            <a:avLst/>
          </a:prstGeom>
        </p:spPr>
      </p:pic>
      <p:pic>
        <p:nvPicPr>
          <p:cNvPr id="26" name="Picture 25" descr="remote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86116" y="2486916"/>
            <a:ext cx="1073843" cy="299142"/>
          </a:xfrm>
          <a:prstGeom prst="rect">
            <a:avLst/>
          </a:prstGeom>
        </p:spPr>
      </p:pic>
      <p:pic>
        <p:nvPicPr>
          <p:cNvPr id="10" name="Picture 9" descr="angrypotatohead2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773794" y="3214686"/>
            <a:ext cx="2084486" cy="2571767"/>
          </a:xfrm>
          <a:prstGeom prst="rect">
            <a:avLst/>
          </a:prstGeom>
        </p:spPr>
      </p:pic>
      <p:sp>
        <p:nvSpPr>
          <p:cNvPr id="6" name="Rounded Rectangular Callout 5"/>
          <p:cNvSpPr/>
          <p:nvPr/>
        </p:nvSpPr>
        <p:spPr>
          <a:xfrm>
            <a:off x="3071802" y="3286124"/>
            <a:ext cx="2786082" cy="1071570"/>
          </a:xfrm>
          <a:prstGeom prst="wedgeRoundRectCallout">
            <a:avLst>
              <a:gd name="adj1" fmla="val 21914"/>
              <a:gd name="adj2" fmla="val -90089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WHAT?!?</a:t>
            </a:r>
          </a:p>
        </p:txBody>
      </p:sp>
      <p:pic>
        <p:nvPicPr>
          <p:cNvPr id="21" name="Picture 20" descr="angrycarrotface2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2285992"/>
            <a:ext cx="1785950" cy="3705680"/>
          </a:xfrm>
          <a:prstGeom prst="rect">
            <a:avLst/>
          </a:prstGeom>
        </p:spPr>
      </p:pic>
      <p:sp>
        <p:nvSpPr>
          <p:cNvPr id="9" name="Round Diagonal Corner Rectangle 8"/>
          <p:cNvSpPr/>
          <p:nvPr/>
        </p:nvSpPr>
        <p:spPr>
          <a:xfrm>
            <a:off x="32" y="5877272"/>
            <a:ext cx="9144000" cy="98072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3800"/>
              </a:lnSpc>
            </a:pPr>
            <a:r>
              <a:rPr lang="en-GB" sz="3600" b="1" dirty="0">
                <a:solidFill>
                  <a:schemeClr val="bg2">
                    <a:lumMod val="10000"/>
                  </a:schemeClr>
                </a:solidFill>
              </a:rPr>
              <a:t>WHAT?!? Our mum?!? Our parents are both vegetables?!? But we hate vegetables!!</a:t>
            </a:r>
          </a:p>
        </p:txBody>
      </p:sp>
      <p:sp>
        <p:nvSpPr>
          <p:cNvPr id="12" name="Rounded Rectangular Callout 11"/>
          <p:cNvSpPr/>
          <p:nvPr/>
        </p:nvSpPr>
        <p:spPr>
          <a:xfrm>
            <a:off x="1000100" y="3286124"/>
            <a:ext cx="7215238" cy="2286016"/>
          </a:xfrm>
          <a:prstGeom prst="wedgeRoundRectCallout">
            <a:avLst>
              <a:gd name="adj1" fmla="val -17852"/>
              <a:gd name="adj2" fmla="val -79996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¡¿QUÉ?! </a:t>
            </a:r>
          </a:p>
          <a:p>
            <a:pPr algn="ctr">
              <a:lnSpc>
                <a:spcPts val="4200"/>
              </a:lnSpc>
            </a:pP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¡¿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Nuestra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madre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?! ¡¿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Nuestros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padres son los dos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verduras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?! </a:t>
            </a:r>
          </a:p>
          <a:p>
            <a:pPr algn="ctr"/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¡¡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Pero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si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odiamos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las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verduras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!!</a:t>
            </a:r>
          </a:p>
        </p:txBody>
      </p:sp>
      <p:pic>
        <p:nvPicPr>
          <p:cNvPr id="16" name="slide 12.wav">
            <a:hlinkClick r:id="" action="ppaction://media"/>
          </p:cNvPr>
          <p:cNvPicPr>
            <a:picLocks noRot="1" noChangeAspect="1"/>
          </p:cNvPicPr>
          <p:nvPr>
            <a:wavAudioFile r:embed="rId1" name="slide 12.wav"/>
          </p:nvPr>
        </p:nvPicPr>
        <p:blipFill>
          <a:blip r:embed="rId12" cstate="print"/>
          <a:stretch>
            <a:fillRect/>
          </a:stretch>
        </p:blipFill>
        <p:spPr>
          <a:xfrm>
            <a:off x="8839200" y="638132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69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fill="hold" nodeType="withEffect">
                                  <p:stCondLst>
                                    <p:cond delay="1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8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4000" fill="hold" nodeType="withEffect">
                                  <p:stCondLst>
                                    <p:cond delay="3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3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10000" fill="hold" nodeType="withEffect">
                                  <p:stCondLst>
                                    <p:cond delay="4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3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repeatCount="10000" fill="hold" nodeType="withEffect">
                                  <p:stCondLst>
                                    <p:cond delay="7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21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5" presetClass="emph" presetSubtype="0" fill="hold" nodeType="withEffect">
                                  <p:stCondLst>
                                    <p:cond delay="1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8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5" presetClass="emph" presetSubtype="0" repeatCount="4000" fill="hold" nodeType="withEffect">
                                  <p:stCondLst>
                                    <p:cond delay="3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3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35" presetClass="emph" presetSubtype="0" repeatCount="1000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" dur="27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35" presetClass="emph" presetSubtype="0" repeatCount="10000" fill="hold" nodeType="withEffect">
                                  <p:stCondLst>
                                    <p:cond delay="7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2" dur="24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35960" y="1428736"/>
            <a:ext cx="3479510" cy="3786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" name="Picture 14" descr="angry living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8080"/>
              </a:clrFrom>
              <a:clrTo>
                <a:srgbClr val="80808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0"/>
            <a:ext cx="9144000" cy="5973816"/>
          </a:xfrm>
          <a:prstGeom prst="rect">
            <a:avLst/>
          </a:prstGeom>
        </p:spPr>
      </p:pic>
      <p:pic>
        <p:nvPicPr>
          <p:cNvPr id="25" name="Picture 24" descr="angrylighteningbulb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136406" y="857232"/>
            <a:ext cx="2149842" cy="2372428"/>
          </a:xfrm>
          <a:prstGeom prst="rect">
            <a:avLst/>
          </a:prstGeom>
        </p:spPr>
      </p:pic>
      <p:pic>
        <p:nvPicPr>
          <p:cNvPr id="14" name="Picture 13" descr="angrytoasterbrow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800000" flipV="1">
            <a:off x="4143372" y="1766057"/>
            <a:ext cx="1857388" cy="1234314"/>
          </a:xfrm>
          <a:prstGeom prst="rect">
            <a:avLst/>
          </a:prstGeom>
        </p:spPr>
      </p:pic>
      <p:pic>
        <p:nvPicPr>
          <p:cNvPr id="16" name="Picture 15" descr="remote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86116" y="2486916"/>
            <a:ext cx="1073843" cy="299142"/>
          </a:xfrm>
          <a:prstGeom prst="rect">
            <a:avLst/>
          </a:prstGeom>
        </p:spPr>
      </p:pic>
      <p:pic>
        <p:nvPicPr>
          <p:cNvPr id="10" name="Picture 9" descr="angrypotatohead2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773794" y="3214686"/>
            <a:ext cx="2084486" cy="2571767"/>
          </a:xfrm>
          <a:prstGeom prst="rect">
            <a:avLst/>
          </a:prstGeom>
        </p:spPr>
      </p:pic>
      <p:pic>
        <p:nvPicPr>
          <p:cNvPr id="17" name="Picture 16" descr="angrycarrotface2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2285992"/>
            <a:ext cx="1785950" cy="3705680"/>
          </a:xfrm>
          <a:prstGeom prst="rect">
            <a:avLst/>
          </a:prstGeom>
        </p:spPr>
      </p:pic>
      <p:pic>
        <p:nvPicPr>
          <p:cNvPr id="21" name="Picture 20" descr="jokeglasses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777938">
            <a:off x="6960549" y="3750767"/>
            <a:ext cx="2512439" cy="2473059"/>
          </a:xfrm>
          <a:prstGeom prst="rect">
            <a:avLst/>
          </a:prstGeom>
        </p:spPr>
      </p:pic>
      <p:sp>
        <p:nvSpPr>
          <p:cNvPr id="9" name="Round Diagonal Corner Rectangle 8"/>
          <p:cNvSpPr/>
          <p:nvPr/>
        </p:nvSpPr>
        <p:spPr>
          <a:xfrm>
            <a:off x="32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bg2">
                    <a:lumMod val="10000"/>
                  </a:schemeClr>
                </a:solidFill>
              </a:rPr>
              <a:t>Yes and sometimes I am also your grandpa…</a:t>
            </a:r>
          </a:p>
        </p:txBody>
      </p:sp>
      <p:sp>
        <p:nvSpPr>
          <p:cNvPr id="12" name="Rounded Rectangular Callout 11"/>
          <p:cNvSpPr/>
          <p:nvPr/>
        </p:nvSpPr>
        <p:spPr>
          <a:xfrm>
            <a:off x="2483768" y="3933056"/>
            <a:ext cx="3945620" cy="1853398"/>
          </a:xfrm>
          <a:prstGeom prst="wedgeRoundRectCallout">
            <a:avLst>
              <a:gd name="adj1" fmla="val 59844"/>
              <a:gd name="adj2" fmla="val 8768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4200"/>
              </a:lnSpc>
            </a:pP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Sí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, y a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veces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también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soy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vuestro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abuelo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...</a:t>
            </a:r>
          </a:p>
        </p:txBody>
      </p:sp>
      <p:pic>
        <p:nvPicPr>
          <p:cNvPr id="13" name="slide 13.wav">
            <a:hlinkClick r:id="" action="ppaction://media"/>
          </p:cNvPr>
          <p:cNvPicPr>
            <a:picLocks noRot="1" noChangeAspect="1"/>
          </p:cNvPicPr>
          <p:nvPr>
            <a:wavAudioFile r:embed="rId1" name="slide 13.wav"/>
          </p:nvPr>
        </p:nvPicPr>
        <p:blipFill>
          <a:blip r:embed="rId11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215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" presetClass="entr" presetSubtype="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3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3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" presetClass="exit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0" presetClass="path" presetSubtype="0" decel="50000" fill="hold" nodeType="withEffect">
                                  <p:stCondLst>
                                    <p:cond delay="6200"/>
                                  </p:stCondLst>
                                  <p:childTnLst>
                                    <p:animMotion origin="layout" path="M 4.44444E-6 8.14815E-6 C 0.01371 -0.05277 0.02743 -0.10555 0.05 -0.14722 C 0.07257 -0.18888 0.10659 -0.23147 0.13541 -0.24999 C 0.16423 -0.26851 0.19375 -0.27129 0.22291 -0.25833 C 0.25208 -0.24536 0.28576 -0.19953 0.31041 -0.17222 C 0.33507 -0.1449 0.35295 -0.11967 0.37083 -0.09444 " pathEditMode="relative" ptsTypes="aaaaaA">
                                      <p:cBhvr>
                                        <p:cTn id="16" dur="8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35960" y="1428736"/>
            <a:ext cx="3479510" cy="3786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6" descr="angry living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8080"/>
              </a:clrFrom>
              <a:clrTo>
                <a:srgbClr val="80808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0"/>
            <a:ext cx="9144000" cy="5973816"/>
          </a:xfrm>
          <a:prstGeom prst="rect">
            <a:avLst/>
          </a:prstGeom>
        </p:spPr>
      </p:pic>
      <p:pic>
        <p:nvPicPr>
          <p:cNvPr id="23" name="Picture 22" descr="angrylighteningbulb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136406" y="857232"/>
            <a:ext cx="2149842" cy="2372428"/>
          </a:xfrm>
          <a:prstGeom prst="rect">
            <a:avLst/>
          </a:prstGeom>
        </p:spPr>
      </p:pic>
      <p:pic>
        <p:nvPicPr>
          <p:cNvPr id="14" name="Picture 13" descr="angrytoasterbrow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800000" flipV="1">
            <a:off x="4143372" y="1766057"/>
            <a:ext cx="1857388" cy="1234314"/>
          </a:xfrm>
          <a:prstGeom prst="rect">
            <a:avLst/>
          </a:prstGeom>
        </p:spPr>
      </p:pic>
      <p:pic>
        <p:nvPicPr>
          <p:cNvPr id="16" name="Picture 15" descr="remote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86116" y="2486916"/>
            <a:ext cx="1073843" cy="299142"/>
          </a:xfrm>
          <a:prstGeom prst="rect">
            <a:avLst/>
          </a:prstGeom>
        </p:spPr>
      </p:pic>
      <p:pic>
        <p:nvPicPr>
          <p:cNvPr id="10" name="Picture 9" descr="angrypotatohead2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773794" y="3214686"/>
            <a:ext cx="2084486" cy="2571767"/>
          </a:xfrm>
          <a:prstGeom prst="rect">
            <a:avLst/>
          </a:prstGeom>
        </p:spPr>
      </p:pic>
      <p:pic>
        <p:nvPicPr>
          <p:cNvPr id="19" name="Picture 18" descr="confusedwolfman2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7158" y="2643182"/>
            <a:ext cx="1825775" cy="3071834"/>
          </a:xfrm>
          <a:prstGeom prst="rect">
            <a:avLst/>
          </a:prstGeom>
        </p:spPr>
      </p:pic>
      <p:pic>
        <p:nvPicPr>
          <p:cNvPr id="20" name="Picture 19" descr="confusedwolfman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7158" y="2643182"/>
            <a:ext cx="1825775" cy="3071834"/>
          </a:xfrm>
          <a:prstGeom prst="rect">
            <a:avLst/>
          </a:prstGeom>
        </p:spPr>
      </p:pic>
      <p:sp>
        <p:nvSpPr>
          <p:cNvPr id="9" name="Round Diagonal Corner Rectangle 8"/>
          <p:cNvSpPr/>
          <p:nvPr/>
        </p:nvSpPr>
        <p:spPr>
          <a:xfrm>
            <a:off x="32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3800"/>
              </a:lnSpc>
            </a:pPr>
            <a:r>
              <a:rPr lang="en-GB" sz="3600" b="1" dirty="0">
                <a:solidFill>
                  <a:schemeClr val="bg2">
                    <a:lumMod val="10000"/>
                  </a:schemeClr>
                </a:solidFill>
              </a:rPr>
              <a:t>And I am your uncle, because no one likes bones as much as I do.</a:t>
            </a:r>
          </a:p>
        </p:txBody>
      </p:sp>
      <p:sp>
        <p:nvSpPr>
          <p:cNvPr id="12" name="Rounded Rectangular Callout 11"/>
          <p:cNvSpPr/>
          <p:nvPr/>
        </p:nvSpPr>
        <p:spPr>
          <a:xfrm>
            <a:off x="2428860" y="3068960"/>
            <a:ext cx="5239484" cy="2360304"/>
          </a:xfrm>
          <a:prstGeom prst="wedgeRoundRectCallout">
            <a:avLst>
              <a:gd name="adj1" fmla="val -56366"/>
              <a:gd name="adj2" fmla="val 16032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4200"/>
              </a:lnSpc>
            </a:pP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Y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yo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soy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vuestro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tío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,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porque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a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nadie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le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gustan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tanto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los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huesos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como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a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mí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.</a:t>
            </a:r>
          </a:p>
        </p:txBody>
      </p:sp>
      <p:pic>
        <p:nvPicPr>
          <p:cNvPr id="13" name="TheAngryFamilyTree slide14.wav">
            <a:hlinkClick r:id="" action="ppaction://media"/>
          </p:cNvPr>
          <p:cNvPicPr>
            <a:picLocks noRot="1" noChangeAspect="1"/>
          </p:cNvPicPr>
          <p:nvPr>
            <a:wavAudioFile r:embed="rId1" name="TheAngryFamilyTree slide14.wav"/>
          </p:nvPr>
        </p:nvPicPr>
        <p:blipFill>
          <a:blip r:embed="rId11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5349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" presetID="35" presetClass="emph" presetSubtype="0" repeatCount="2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2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5" presetClass="emph" presetSubtype="0" repeatCount="5000" fill="hold" nodeType="withEffect">
                                  <p:stCondLst>
                                    <p:cond delay="1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3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35" presetClass="emph" presetSubtype="0" repeatCount="17000" fill="hold" nodeType="withEffect">
                                  <p:stCondLst>
                                    <p:cond delay="3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" dur="176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6349"/>
                            </p:stCondLst>
                            <p:childTnLst>
                              <p:par>
                                <p:cTn id="22" presetID="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8" presetClass="emph" presetSubtype="0" fill="hold" nodeType="withEffect">
                                  <p:stCondLst>
                                    <p:cond delay="404"/>
                                  </p:stCondLst>
                                  <p:childTnLst>
                                    <p:animRot by="43200000">
                                      <p:cBhvr>
                                        <p:cTn id="3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6" presetID="0" presetClass="path" presetSubtype="0" fill="hold" nodeType="withEffect">
                                  <p:stCondLst>
                                    <p:cond delay="404"/>
                                  </p:stCondLst>
                                  <p:childTnLst>
                                    <p:animMotion origin="layout" path="M -7.77778E-6 3.33333E-6 C 0.0059 -0.04908 0.0118 -0.09861 0.03333 -0.13866 C 0.05485 -0.17917 0.09826 -0.21621 0.12916 -0.24167 C 0.16006 -0.2669 0.13472 -0.25857 0.21874 -0.29167 C 0.30277 -0.32454 0.46805 -0.38172 0.63333 -0.43866 " pathEditMode="relative" ptsTypes="aaaaA">
                                      <p:cBhvr>
                                        <p:cTn id="3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3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ngry living.bmp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808080"/>
              </a:clrFrom>
              <a:clrTo>
                <a:srgbClr val="808080">
                  <a:alpha val="0"/>
                </a:srgbClr>
              </a:clrTo>
            </a:clrChange>
          </a:blip>
          <a:srcRect l="40076" t="27638" r="23892" b="30997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6" name="Picture 15" descr="angrylighteningbulb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3000428" y="-1857412"/>
            <a:ext cx="5437786" cy="6000792"/>
          </a:xfrm>
          <a:prstGeom prst="rect">
            <a:avLst/>
          </a:prstGeom>
        </p:spPr>
      </p:pic>
      <p:pic>
        <p:nvPicPr>
          <p:cNvPr id="13" name="Picture 12" descr="angrytoasterbrow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800000" flipV="1">
            <a:off x="3000364" y="1428736"/>
            <a:ext cx="3362379" cy="2234446"/>
          </a:xfrm>
          <a:prstGeom prst="rect">
            <a:avLst/>
          </a:prstGeom>
        </p:spPr>
      </p:pic>
      <p:pic>
        <p:nvPicPr>
          <p:cNvPr id="14" name="Picture 13" descr="angrytoasterbrow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800000" flipV="1">
            <a:off x="3000364" y="1428736"/>
            <a:ext cx="3362380" cy="2234446"/>
          </a:xfrm>
          <a:prstGeom prst="rect">
            <a:avLst/>
          </a:prstGeom>
        </p:spPr>
      </p:pic>
      <p:sp>
        <p:nvSpPr>
          <p:cNvPr id="9" name="Round Diagonal Corner Rectangle 8"/>
          <p:cNvSpPr/>
          <p:nvPr/>
        </p:nvSpPr>
        <p:spPr>
          <a:xfrm>
            <a:off x="32" y="5805264"/>
            <a:ext cx="9144000" cy="1052736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3800"/>
              </a:lnSpc>
            </a:pPr>
            <a:r>
              <a:rPr lang="en-GB" sz="3600" b="1" dirty="0">
                <a:solidFill>
                  <a:schemeClr val="bg2">
                    <a:lumMod val="10000"/>
                  </a:schemeClr>
                </a:solidFill>
              </a:rPr>
              <a:t>But how can we be related? </a:t>
            </a:r>
          </a:p>
          <a:p>
            <a:pPr algn="ctr">
              <a:lnSpc>
                <a:spcPts val="3800"/>
              </a:lnSpc>
            </a:pPr>
            <a:r>
              <a:rPr lang="en-GB" sz="3600" b="1" dirty="0">
                <a:solidFill>
                  <a:schemeClr val="bg2">
                    <a:lumMod val="10000"/>
                  </a:schemeClr>
                </a:solidFill>
              </a:rPr>
              <a:t>This is as crazy as your soap opera…</a:t>
            </a:r>
          </a:p>
        </p:txBody>
      </p:sp>
      <p:sp>
        <p:nvSpPr>
          <p:cNvPr id="12" name="Rounded Rectangular Callout 11"/>
          <p:cNvSpPr/>
          <p:nvPr/>
        </p:nvSpPr>
        <p:spPr>
          <a:xfrm>
            <a:off x="1000100" y="214290"/>
            <a:ext cx="7786742" cy="1714512"/>
          </a:xfrm>
          <a:prstGeom prst="wedgeRoundRectCallout">
            <a:avLst>
              <a:gd name="adj1" fmla="val -3103"/>
              <a:gd name="adj2" fmla="val 88820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4200"/>
              </a:lnSpc>
            </a:pP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Pero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, ¿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cómo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podemos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ser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parientes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? 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Esto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es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más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surrealista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que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tu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telenovela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...</a:t>
            </a:r>
          </a:p>
        </p:txBody>
      </p:sp>
      <p:pic>
        <p:nvPicPr>
          <p:cNvPr id="8" name="slide 15.wav">
            <a:hlinkClick r:id="" action="ppaction://media"/>
          </p:cNvPr>
          <p:cNvPicPr>
            <a:picLocks noRot="1" noChangeAspect="1"/>
          </p:cNvPicPr>
          <p:nvPr>
            <a:wavAudioFile r:embed="rId1" name="slide 15.wav"/>
          </p:nvPr>
        </p:nvPicPr>
        <p:blipFill>
          <a:blip r:embed="rId7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62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10000" fill="hold" nodeType="withEffect">
                                  <p:stCondLst>
                                    <p:cond delay="2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6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1600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169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35960" y="1428736"/>
            <a:ext cx="3479510" cy="3786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6" descr="angry living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8080"/>
              </a:clrFrom>
              <a:clrTo>
                <a:srgbClr val="80808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0"/>
            <a:ext cx="9144000" cy="6093296"/>
          </a:xfrm>
          <a:prstGeom prst="rect">
            <a:avLst/>
          </a:prstGeom>
        </p:spPr>
      </p:pic>
      <p:pic>
        <p:nvPicPr>
          <p:cNvPr id="13" name="Picture 12" descr="angrytoasterbrow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800000" flipH="1" flipV="1">
            <a:off x="4579396" y="1980736"/>
            <a:ext cx="1564238" cy="1039504"/>
          </a:xfrm>
          <a:prstGeom prst="rect">
            <a:avLst/>
          </a:prstGeom>
        </p:spPr>
      </p:pic>
      <p:pic>
        <p:nvPicPr>
          <p:cNvPr id="14" name="Picture 13" descr="angrytoasterbrow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800000" flipH="1" flipV="1">
            <a:off x="4579397" y="1980736"/>
            <a:ext cx="1564238" cy="1039504"/>
          </a:xfrm>
          <a:prstGeom prst="rect">
            <a:avLst/>
          </a:prstGeom>
        </p:spPr>
      </p:pic>
      <p:pic>
        <p:nvPicPr>
          <p:cNvPr id="15" name="Picture 14" descr="angrylighteningbulb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V="1">
            <a:off x="2357422" y="1214422"/>
            <a:ext cx="2071701" cy="2286196"/>
          </a:xfrm>
          <a:prstGeom prst="rect">
            <a:avLst/>
          </a:prstGeom>
        </p:spPr>
      </p:pic>
      <p:pic>
        <p:nvPicPr>
          <p:cNvPr id="17" name="Picture 16" descr="tree2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FFFF"/>
              </a:clrFrom>
              <a:clrTo>
                <a:srgbClr val="80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00760" y="785796"/>
            <a:ext cx="2632296" cy="4857782"/>
          </a:xfrm>
          <a:prstGeom prst="rect">
            <a:avLst/>
          </a:prstGeom>
        </p:spPr>
      </p:pic>
      <p:pic>
        <p:nvPicPr>
          <p:cNvPr id="18" name="Picture 17" descr="garden pea 1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407396" flipH="1">
            <a:off x="5995241" y="4563259"/>
            <a:ext cx="824193" cy="723894"/>
          </a:xfrm>
          <a:prstGeom prst="rect">
            <a:avLst/>
          </a:prstGeom>
        </p:spPr>
      </p:pic>
      <p:pic>
        <p:nvPicPr>
          <p:cNvPr id="21" name="Picture 20" descr="garden pea 1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131186" flipH="1">
            <a:off x="5510343" y="5143512"/>
            <a:ext cx="824193" cy="723894"/>
          </a:xfrm>
          <a:prstGeom prst="rect">
            <a:avLst/>
          </a:prstGeom>
        </p:spPr>
      </p:pic>
      <p:sp>
        <p:nvSpPr>
          <p:cNvPr id="23" name="Oval 22"/>
          <p:cNvSpPr/>
          <p:nvPr/>
        </p:nvSpPr>
        <p:spPr>
          <a:xfrm>
            <a:off x="6572264" y="2571744"/>
            <a:ext cx="642942" cy="214314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4" name="Picture 23" descr="tree2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FFFF"/>
              </a:clrFrom>
              <a:clrTo>
                <a:srgbClr val="80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00760" y="785794"/>
            <a:ext cx="2632296" cy="4857782"/>
          </a:xfrm>
          <a:prstGeom prst="rect">
            <a:avLst/>
          </a:prstGeom>
        </p:spPr>
      </p:pic>
      <p:pic>
        <p:nvPicPr>
          <p:cNvPr id="19" name="Picture 18" descr="garden pea 1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2080656" flipH="1">
            <a:off x="7401290" y="4956494"/>
            <a:ext cx="824193" cy="723894"/>
          </a:xfrm>
          <a:prstGeom prst="rect">
            <a:avLst/>
          </a:prstGeom>
        </p:spPr>
      </p:pic>
      <p:pic>
        <p:nvPicPr>
          <p:cNvPr id="22" name="Picture 21" descr="angrylightningbulb2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800000" flipH="1">
            <a:off x="2357422" y="1214422"/>
            <a:ext cx="2071702" cy="2286196"/>
          </a:xfrm>
          <a:prstGeom prst="rect">
            <a:avLst/>
          </a:prstGeom>
        </p:spPr>
      </p:pic>
      <p:pic>
        <p:nvPicPr>
          <p:cNvPr id="20" name="Picture 19" descr="garden pea 1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15335" flipH="1">
            <a:off x="6620047" y="5219437"/>
            <a:ext cx="824193" cy="723894"/>
          </a:xfrm>
          <a:prstGeom prst="rect">
            <a:avLst/>
          </a:prstGeom>
        </p:spPr>
      </p:pic>
      <p:pic>
        <p:nvPicPr>
          <p:cNvPr id="16" name="Picture 15" descr="tree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072330" y="514350"/>
            <a:ext cx="3267075" cy="6343650"/>
          </a:xfrm>
          <a:prstGeom prst="rect">
            <a:avLst/>
          </a:prstGeom>
        </p:spPr>
      </p:pic>
      <p:sp>
        <p:nvSpPr>
          <p:cNvPr id="25" name="Rounded Rectangular Callout 24"/>
          <p:cNvSpPr/>
          <p:nvPr/>
        </p:nvSpPr>
        <p:spPr>
          <a:xfrm>
            <a:off x="323528" y="4797152"/>
            <a:ext cx="4462786" cy="1060740"/>
          </a:xfrm>
          <a:prstGeom prst="wedgeRoundRectCallout">
            <a:avLst>
              <a:gd name="adj1" fmla="val 72271"/>
              <a:gd name="adj2" fmla="val -30609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4200"/>
              </a:lnSpc>
            </a:pP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Y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nosotros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vuestros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primos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...</a:t>
            </a:r>
          </a:p>
        </p:txBody>
      </p:sp>
      <p:sp>
        <p:nvSpPr>
          <p:cNvPr id="12" name="Rounded Rectangular Callout 11"/>
          <p:cNvSpPr/>
          <p:nvPr/>
        </p:nvSpPr>
        <p:spPr>
          <a:xfrm>
            <a:off x="395536" y="3000372"/>
            <a:ext cx="4176464" cy="1364732"/>
          </a:xfrm>
          <a:prstGeom prst="wedgeRoundRectCallout">
            <a:avLst>
              <a:gd name="adj1" fmla="val 97477"/>
              <a:gd name="adj2" fmla="val -57765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4200"/>
              </a:lnSpc>
            </a:pP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Y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nosotras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somos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vuestras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tías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... </a:t>
            </a:r>
          </a:p>
        </p:txBody>
      </p:sp>
      <p:sp>
        <p:nvSpPr>
          <p:cNvPr id="9" name="Round Diagonal Corner Rectangle 8"/>
          <p:cNvSpPr/>
          <p:nvPr/>
        </p:nvSpPr>
        <p:spPr>
          <a:xfrm>
            <a:off x="32" y="6000768"/>
            <a:ext cx="9144000" cy="857232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bg2">
                    <a:lumMod val="10000"/>
                  </a:schemeClr>
                </a:solidFill>
              </a:rPr>
              <a:t>And we are your aunts… And cousins…</a:t>
            </a:r>
          </a:p>
        </p:txBody>
      </p:sp>
      <p:pic>
        <p:nvPicPr>
          <p:cNvPr id="27" name="slide 16a.wav">
            <a:hlinkClick r:id="" action="ppaction://media"/>
          </p:cNvPr>
          <p:cNvPicPr>
            <a:picLocks noRot="1" noChangeAspect="1"/>
          </p:cNvPicPr>
          <p:nvPr>
            <a:wavAudioFile r:embed="rId1" name="slide 16a.wav"/>
          </p:nvPr>
        </p:nvPicPr>
        <p:blipFill>
          <a:blip r:embed="rId13" cstate="print"/>
          <a:stretch>
            <a:fillRect/>
          </a:stretch>
        </p:blipFill>
        <p:spPr>
          <a:xfrm>
            <a:off x="8388424" y="6093296"/>
            <a:ext cx="304800" cy="304800"/>
          </a:xfrm>
          <a:prstGeom prst="rect">
            <a:avLst/>
          </a:prstGeom>
        </p:spPr>
      </p:pic>
      <p:pic>
        <p:nvPicPr>
          <p:cNvPr id="28" name="slide 16b.wav">
            <a:hlinkClick r:id="" action="ppaction://media"/>
          </p:cNvPr>
          <p:cNvPicPr>
            <a:picLocks noRot="1" noChangeAspect="1"/>
          </p:cNvPicPr>
          <p:nvPr>
            <a:wavAudioFile r:embed="rId2" name="slide 16b.wav"/>
          </p:nvPr>
        </p:nvPicPr>
        <p:blipFill>
          <a:blip r:embed="rId13" cstate="print"/>
          <a:stretch>
            <a:fillRect/>
          </a:stretch>
        </p:blipFill>
        <p:spPr>
          <a:xfrm>
            <a:off x="8839200" y="638132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12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5833 -0.00278 C 0.44757 -0.01227 0.4434 -0.02848 0.43333 -0.03889 C 0.42934 -0.04306 0.42083 -0.05 0.42083 -0.05 C 0.41667 -0.04908 0.41215 -0.04977 0.40833 -0.04723 C 0.40608 -0.04584 0.40556 -0.04167 0.40417 -0.03889 C 0.40208 -0.03519 0.4 -0.03148 0.39792 -0.02778 C 0.39288 -0.00787 0.3974 -0.01436 0.3875 -0.00556 C 0.37639 -0.02037 0.36094 -0.03496 0.34583 -0.04167 C 0.34306 -0.03611 0.34028 -0.03056 0.3375 -0.025 C 0.33611 -0.02223 0.33333 -0.01667 0.33333 -0.01667 C 0.31875 -0.02061 0.32118 -0.02223 0.31042 -0.03334 C 0.30642 -0.0375 0.29792 -0.04445 0.29792 -0.04445 C 0.28819 -0.03588 0.29306 -0.03357 0.28333 -0.025 C 0.27535 -0.04098 0.28385 -0.02662 0.26875 -0.04167 C 0.25955 -0.0507 0.25295 -0.06158 0.24167 -0.06667 C 0.23403 -0.05139 0.23038 -0.03773 0.22083 -0.025 C 0.21997 -0.02176 0.21649 -0.00672 0.21458 -0.00556 C 0.21233 -0.0044 0.21042 -0.00926 0.20833 -0.01111 C 0.20156 -0.0257 0.19514 -0.03912 0.1875 -0.05278 C 0.18403 -0.05186 0.18021 -0.05209 0.17708 -0.05 C 0.17448 -0.04815 0.17309 -0.04422 0.17083 -0.04167 C 0.16441 -0.03449 0.15694 -0.02848 0.15 -0.02223 C 0.14427 -0.01088 0.14375 -0.00648 0.13333 -0.01111 C 0.12708 -0.02778 0.12517 -0.0463 0.11042 -0.05278 C 0.10382 -0.04838 0.09774 -0.04468 0.09167 -0.03889 C 0.08524 -0.03264 0.08038 -0.02269 0.07292 -0.01945 C 0.06875 -0.0176 0.06042 -0.01389 0.06042 -0.01389 C 0.04705 -0.01991 0.04045 -0.03565 0.02708 -0.04167 C 0.01094 -0.03449 0.00677 -0.01783 3.88889E-6 3.33333E-6 " pathEditMode="relative" ptsTypes="ffffffffffffffffffffffffffffA">
                                      <p:cBhvr>
                                        <p:cTn id="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5833 -0.00278 C 0.44757 -0.01227 0.4434 -0.02848 0.43333 -0.03889 C 0.42934 -0.04306 0.42083 -0.05 0.42083 -0.05 C 0.41667 -0.04908 0.41215 -0.04977 0.40833 -0.04723 C 0.40608 -0.04584 0.40556 -0.04167 0.40417 -0.03889 C 0.40208 -0.03519 0.4 -0.03148 0.39792 -0.02778 C 0.39288 -0.00787 0.3974 -0.01436 0.3875 -0.00556 C 0.37639 -0.02037 0.36094 -0.03496 0.34583 -0.04167 C 0.34306 -0.03611 0.34028 -0.03056 0.3375 -0.025 C 0.33611 -0.02223 0.33333 -0.01667 0.33333 -0.01667 C 0.31875 -0.02061 0.32118 -0.02223 0.31042 -0.03334 C 0.30642 -0.0375 0.29792 -0.04445 0.29792 -0.04445 C 0.28819 -0.03588 0.29306 -0.03357 0.28333 -0.025 C 0.27535 -0.04098 0.28385 -0.02662 0.26875 -0.04167 C 0.25955 -0.0507 0.25295 -0.06158 0.24167 -0.06667 C 0.23403 -0.05139 0.23038 -0.03773 0.22083 -0.025 C 0.21997 -0.02176 0.21649 -0.00672 0.21458 -0.00556 C 0.21233 -0.0044 0.21042 -0.00926 0.20833 -0.01111 C 0.20156 -0.0257 0.19514 -0.03912 0.1875 -0.05278 C 0.18403 -0.05186 0.18021 -0.05209 0.17708 -0.05 C 0.17448 -0.04815 0.17309 -0.04422 0.17083 -0.04167 C 0.16441 -0.03449 0.15694 -0.02848 0.15 -0.02223 C 0.14427 -0.01088 0.14375 -0.00648 0.13333 -0.01111 C 0.12708 -0.02778 0.12517 -0.0463 0.11042 -0.05278 C 0.10382 -0.04838 0.09774 -0.04468 0.09167 -0.03889 C 0.08524 -0.03264 0.08038 -0.02269 0.07292 -0.01945 C 0.06875 -0.0176 0.06042 -0.01389 0.06042 -0.01389 C 0.04705 -0.01991 0.04045 -0.03565 0.02708 -0.04167 C 0.01094 -0.03449 0.00677 -0.01783 3.88889E-6 3.33333E-6 " pathEditMode="relative" ptsTypes="ffffffffffffffffffffffffffffA">
                                      <p:cBhvr>
                                        <p:cTn id="8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9584 0.10278 C 0.39271 0.09005 0.38542 0.07408 0.37709 0.06667 C 0.37639 0.06389 0.37674 0.05996 0.375 0.05834 C 0.37136 0.05487 0.3625 0.05278 0.3625 0.05278 C 0.35278 0.05371 0.34289 0.05278 0.33334 0.05556 C 0.32084 0.05903 0.31146 0.07871 0.30417 0.09167 C 0.29132 0.08033 0.28577 0.06158 0.275 0.04723 C 0.26806 0.03797 0.27014 0.04445 0.2625 0.03889 C 0.24098 0.02292 0.25782 0.03125 0.24375 0.025 C 0.23091 0.03079 0.22605 0.04815 0.21459 0.05834 C 0.20157 0.04098 0.18872 0.02431 0.17292 0.01112 C 0.17032 0.00903 0.16754 0.00718 0.16459 0.00556 C 0.16059 0.00348 0.15209 -3.33333E-6 0.15209 -3.33333E-6 C 0.14809 0.01598 0.15278 0.00116 0.14375 0.01667 C 0.13907 0.02454 0.13664 0.0345 0.13125 0.04167 C 0.12709 0.04723 0.11875 0.05834 0.11875 0.05834 C 0.10903 0.05394 0.10243 0.04561 0.09375 0.03889 C 0.07743 0.02616 0.0632 0.02153 0.04584 0.01389 C 0.02813 0.01783 0.02986 0.02037 0.01875 0.03889 C 0.01806 0.04167 0.01823 0.04514 0.01667 0.04723 C 0.01511 0.04931 0.01181 0.05232 0.01042 0.05 C 0.00782 0.04561 0.00903 0.03889 0.00834 0.03334 C 0.00764 0.02871 0.00712 0.02408 0.00625 0.01945 C 0.00504 0.0125 -3.05556E-6 0.00649 -3.05556E-6 -3.33333E-6 " pathEditMode="relative" ptsTypes="fffffffffffffffffffffffA">
                                      <p:cBhvr>
                                        <p:cTn id="22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3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5833 0.03056 C 0.44618 0.01436 0.43542 0.00648 0.41875 0.00278 C 0.40642 -0.00393 0.39392 -0.01111 0.38125 -0.01666 C 0.37708 -0.01389 0.37222 -0.0125 0.36875 -0.00833 C 0.36267 -0.00115 0.36024 0.01783 0.35833 0.02778 C 0.35625 0.02686 0.35399 0.02662 0.35208 0.025 C 0.34965 0.02292 0.34861 0.01829 0.34583 0.01667 C 0.34201 0.01436 0.3375 0.01482 0.33333 0.01389 C 0.32639 0.01574 0.3191 0.01598 0.3125 0.01945 C 0.30972 0.02084 0.30868 0.02547 0.30625 0.02778 C 0.29896 0.03473 0.29063 0.04028 0.28333 0.04723 C 0.2809 0.04954 0.27934 0.05301 0.27708 0.05556 C 0.27517 0.05764 0.27292 0.05926 0.27083 0.06111 C 0.26944 0.06389 0.26875 0.0713 0.26667 0.06945 C 0.25851 0.06158 0.2566 0.04607 0.25 0.03611 C 0.2474 0.03218 0.2441 0.02917 0.24167 0.025 C 0.22865 0.00209 0.21979 -0.02639 0.19792 -0.03611 C 0.19236 -0.02361 0.18767 -0.01157 0.18125 -4.44444E-6 C 0.17326 0.03195 0.18247 0.00348 0.16875 0.02778 C 0.1625 0.03912 0.16146 0.05 0.15208 0.05834 C 0.15069 0.06111 0.15035 0.06598 0.14792 0.06667 C 0.14271 0.06806 0.13576 0.04792 0.13542 0.04723 C 0.12569 0.02408 0.10885 -0.01643 0.08958 -0.025 C 0.06806 -0.00347 0.06441 0.03357 0.04583 0.05834 C 0.03681 0.04005 0.03281 0.01806 0.01875 0.00556 C 0.00278 0.01273 0.00938 0.01574 0.00208 0.00278 C 0.00156 0.00162 0.00069 0.00093 3.61111E-6 -4.44444E-6 " pathEditMode="relative" ptsTypes="ffffffffffffffffffffffffffA">
                                      <p:cBhvr>
                                        <p:cTn id="24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54166 0.02777 C 0.51232 0.01481 0.48524 -0.0051 0.45416 -0.01112 C 0.43385 -0.022 0.41284 -0.02894 0.39166 -0.03612 C 0.38125 -0.03519 0.37048 -0.03727 0.36041 -0.03334 C 0.35521 -0.03125 0.35191 -0.02431 0.34791 -0.01945 C 0.33524 -0.00348 0.32482 0.00995 0.31458 0.02777 C 0.30764 0.03981 0.30034 0.05162 0.29375 0.06388 C 0.28993 0.07106 0.28333 0.08611 0.28333 0.08611 C 0.28055 0.08425 0.27708 0.08379 0.275 0.08055 C 0.25625 0.05138 0.28298 0.07754 0.26458 0.06111 C 0.25555 0.04305 0.24948 0.02662 0.23333 0.01944 C 0.2243 0.02129 0.2151 0.02222 0.20625 0.025 C 0.20277 0.02615 0.18958 0.03726 0.1875 0.03888 C 0.17639 0.04699 0.16632 0.05439 0.15416 0.05833 C 0.15069 0.0574 0.1467 0.0581 0.14375 0.05555 C 0.14184 0.05393 0.13524 0.03958 0.13333 0.03611 C 0.1184 0.00949 0.125 0.01666 0.1125 0.00555 C 0.10399 0.00925 0.08958 0.025 0.08958 0.025 C 0.07586 0.00671 0.07916 0.00763 0.05833 0.01111 C 0.04392 0.02384 0.05052 0.02013 0.03958 0.025 C 0.03402 0.01365 0.02708 0.00185 0.01875 -0.00556 C 0.01267 -0.00278 0.00659 3.33333E-6 2.77778E-7 3.33333E-6 " pathEditMode="relative" ptsTypes="fffffffffffffffffffffA">
                                      <p:cBhvr>
                                        <p:cTn id="26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63958 -0.00833 C 0.63021 -0.01343 0.62222 -0.02106 0.6125 -0.025 C 0.60208 -0.02917 0.59149 -0.03148 0.58125 -0.03611 C 0.57431 -0.03519 0.56701 -0.03634 0.56042 -0.03333 C 0.55799 -0.03218 0.55799 -0.02731 0.55625 -0.025 C 0.55104 -0.01806 0.54444 -0.01134 0.5375 -0.00833 C 0.52569 -0.00926 0.51372 -0.0088 0.50208 -0.01111 C 0.46128 -0.01944 0.50451 -0.01806 0.46667 -0.03056 C 0.45625 -0.03403 0.46111 -0.03218 0.45208 -0.03611 C 0.42813 -0.02824 0.45764 -0.03935 0.4375 -0.02778 C 0.4349 -0.02639 0.43177 -0.02639 0.42917 -0.025 C 0.42622 -0.02361 0.42361 -0.0213 0.42083 -0.01944 C 0.41337 -0.02106 0.40868 -0.0213 0.40208 -0.025 C 0.39358 -0.02986 0.38819 -0.03588 0.37917 -0.03889 C 0.37639 -0.03704 0.37326 -0.03588 0.37083 -0.03333 C 0.36892 -0.03125 0.3684 -0.02731 0.36667 -0.025 C 0.36267 -0.01968 0.3592 -0.01898 0.35417 -0.01667 C 0.34219 -0.03264 0.32691 -0.05093 0.31042 -0.05833 C 0.29618 -0.05208 0.29931 -0.03819 0.2875 -0.02778 C 0.26892 -0.04005 0.28976 -0.02477 0.27083 -0.04444 C 0.26094 -0.05463 0.24722 -0.06412 0.23542 -0.06944 C 0.22986 -0.06759 0.22378 -0.06759 0.21875 -0.06389 C 0.21684 -0.0625 0.21771 -0.0581 0.21667 -0.05556 C 0.21563 -0.05255 0.21424 -0.04954 0.2125 -0.04722 C 0.19705 -0.02662 0.2099 -0.05023 0.2 -0.03056 C 0.18333 -0.03796 0.20278 -0.02685 0.19167 -0.04167 C 0.18941 -0.04468 0.18576 -0.04468 0.18333 -0.04722 C 0.18021 -0.05046 0.17795 -0.05486 0.175 -0.05833 C 0.17309 -0.06042 0.17083 -0.06204 0.16875 -0.06389 C 0.1625 -0.06111 0.15503 -0.05949 0.15 -0.05278 C 0.1441 -0.04491 0.1408 -0.03704 0.13333 -0.03056 C 0.12552 -0.0375 0.12535 -0.04329 0.11667 -0.04722 C 0.10851 -0.04352 0.10104 -0.03981 0.09375 -0.03333 C 0.08108 -0.03889 0.08194 -0.04884 0.07708 -0.06111 C 0.05712 -0.11065 0.0724 -0.07454 0.05833 -0.09722 C 0.05469 -0.10301 0.05399 -0.11134 0.05 -0.11667 C 0.04288 -0.12616 0.03906 -0.12708 0.03125 -0.13056 C 0.0191 -0.12245 0.0191 -0.1162 0.0125 -0.1 C -0.00469 -0.05787 -2.22222E-6 -0.05625 -2.22222E-6 -2.22222E-6 " pathEditMode="relative" ptsTypes="ffffffffffffffffffffffffffffffffffffffA">
                                      <p:cBhvr>
                                        <p:cTn id="28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22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19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200"/>
                            </p:stCondLst>
                            <p:childTnLst>
                              <p:par>
                                <p:cTn id="34" presetID="1" presetClass="mediacall" presetSubtype="0" fill="hold" nodeType="afterEffect">
                                  <p:stCondLst>
                                    <p:cond delay="600"/>
                                  </p:stCondLst>
                                  <p:childTnLst>
                                    <p:cmd type="call" cmd="playFrom(0.0)">
                                      <p:cBhvr>
                                        <p:cTn id="35" dur="2961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6" presetID="35" presetClass="emph" presetSubtype="0" repeatCount="1000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7" dur="27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761"/>
                            </p:stCondLst>
                            <p:childTnLst>
                              <p:par>
                                <p:cTn id="39" presetID="1" presetClass="mediacall" presetSubtype="0" fill="hold" nodeType="afterEffect">
                                  <p:stCondLst>
                                    <p:cond delay="1939"/>
                                  </p:stCondLst>
                                  <p:childTnLst>
                                    <p:cmd type="call" cmd="playFrom(0.0)">
                                      <p:cBhvr>
                                        <p:cTn id="40" dur="3119" fill="hold"/>
                                        <p:tgtEl>
                                          <p:spTgt spid="2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1239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818"/>
                            </p:stCondLst>
                            <p:childTnLst>
                              <p:par>
                                <p:cTn id="4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4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7"/>
                </p:tgtEl>
              </p:cMediaNode>
            </p:audio>
            <p:audio>
              <p:cMediaNode showWhenStopped="0">
                <p:cTn id="4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8"/>
                </p:tgtEl>
              </p:cMediaNode>
            </p:audio>
          </p:childTnLst>
        </p:cTn>
      </p:par>
    </p:tnLst>
    <p:bldLst>
      <p:bldP spid="23" grpId="0" animBg="1"/>
      <p:bldP spid="25" grpId="0" animBg="1"/>
      <p:bldP spid="1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35960" y="1428736"/>
            <a:ext cx="3479510" cy="3786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6" descr="angry living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8080"/>
              </a:clrFrom>
              <a:clrTo>
                <a:srgbClr val="80808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0"/>
            <a:ext cx="9144000" cy="6093296"/>
          </a:xfrm>
          <a:prstGeom prst="rect">
            <a:avLst/>
          </a:prstGeom>
        </p:spPr>
      </p:pic>
      <p:sp>
        <p:nvSpPr>
          <p:cNvPr id="9" name="Round Diagonal Corner Rectangle 8"/>
          <p:cNvSpPr/>
          <p:nvPr/>
        </p:nvSpPr>
        <p:spPr>
          <a:xfrm>
            <a:off x="32" y="6000768"/>
            <a:ext cx="9144000" cy="857232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200" b="1" dirty="0">
                <a:solidFill>
                  <a:schemeClr val="bg2">
                    <a:lumMod val="10000"/>
                  </a:schemeClr>
                </a:solidFill>
              </a:rPr>
              <a:t>And me, Mr. Angry Cloud-ghost, I , I am your…I am...</a:t>
            </a:r>
          </a:p>
        </p:txBody>
      </p:sp>
      <p:pic>
        <p:nvPicPr>
          <p:cNvPr id="31" name="Picture 30" descr="angrylightningbulb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800000">
            <a:off x="1928795" y="1214422"/>
            <a:ext cx="2071702" cy="2286196"/>
          </a:xfrm>
          <a:prstGeom prst="rect">
            <a:avLst/>
          </a:prstGeom>
        </p:spPr>
      </p:pic>
      <p:pic>
        <p:nvPicPr>
          <p:cNvPr id="26" name="Picture 25" descr="angryghostcloud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785865" y="1571612"/>
            <a:ext cx="3275768" cy="2643206"/>
          </a:xfrm>
          <a:prstGeom prst="rect">
            <a:avLst/>
          </a:prstGeom>
        </p:spPr>
      </p:pic>
      <p:pic>
        <p:nvPicPr>
          <p:cNvPr id="27" name="Picture 26" descr="angryghostcloud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785850" y="1571612"/>
            <a:ext cx="3275768" cy="2643206"/>
          </a:xfrm>
          <a:prstGeom prst="rect">
            <a:avLst/>
          </a:prstGeom>
        </p:spPr>
      </p:pic>
      <p:sp>
        <p:nvSpPr>
          <p:cNvPr id="12" name="Rounded Rectangular Callout 11"/>
          <p:cNvSpPr/>
          <p:nvPr/>
        </p:nvSpPr>
        <p:spPr>
          <a:xfrm>
            <a:off x="1928794" y="4214818"/>
            <a:ext cx="6531638" cy="1374422"/>
          </a:xfrm>
          <a:prstGeom prst="wedgeRoundRectCallout">
            <a:avLst>
              <a:gd name="adj1" fmla="val -53874"/>
              <a:gd name="adj2" fmla="val -125066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4200"/>
              </a:lnSpc>
            </a:pP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Y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yo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, Mr. Angry Cloud-ghost,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yo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,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yo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soy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vuestro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...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Yo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...</a:t>
            </a:r>
          </a:p>
        </p:txBody>
      </p:sp>
      <p:pic>
        <p:nvPicPr>
          <p:cNvPr id="30" name="Picture 29" descr="angrytoasterbrow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800000" flipV="1">
            <a:off x="4436522" y="1980736"/>
            <a:ext cx="1564238" cy="1039504"/>
          </a:xfrm>
          <a:prstGeom prst="rect">
            <a:avLst/>
          </a:prstGeom>
        </p:spPr>
      </p:pic>
      <p:pic>
        <p:nvPicPr>
          <p:cNvPr id="10" name="slide 17.wav">
            <a:hlinkClick r:id="" action="ppaction://media"/>
          </p:cNvPr>
          <p:cNvPicPr>
            <a:picLocks noRot="1" noChangeAspect="1"/>
          </p:cNvPicPr>
          <p:nvPr>
            <a:wavAudioFile r:embed="rId1" name="slide 17.wav"/>
          </p:nvPr>
        </p:nvPicPr>
        <p:blipFill>
          <a:blip r:embed="rId9" cstate="print"/>
          <a:stretch>
            <a:fillRect/>
          </a:stretch>
        </p:blipFill>
        <p:spPr>
          <a:xfrm>
            <a:off x="8839200" y="638132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7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" presetClass="mediacall" presetSubtype="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9969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" presetID="35" presetClass="emph" presetSubtype="0" repeatCount="200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4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5" presetClass="emph" presetSubtype="0" repeatCount="6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3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35" presetClass="emph" presetSubtype="0" fill="hold" nodeType="withEffect">
                                  <p:stCondLst>
                                    <p:cond delay="5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35" presetClass="emph" presetSubtype="0" repeatCount="4000" fill="hold" nodeType="withEffect">
                                  <p:stCondLst>
                                    <p:cond delay="6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2" dur="425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35" presetClass="emph" presetSubtype="0" fill="hold" nodeType="withEffect">
                                  <p:stCondLst>
                                    <p:cond delay="9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4" dur="12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35960" y="1428736"/>
            <a:ext cx="3479510" cy="3786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6" descr="angry living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8080"/>
              </a:clrFrom>
              <a:clrTo>
                <a:srgbClr val="80808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0"/>
            <a:ext cx="9144000" cy="6093296"/>
          </a:xfrm>
          <a:prstGeom prst="rect">
            <a:avLst/>
          </a:prstGeom>
        </p:spPr>
      </p:pic>
      <p:sp>
        <p:nvSpPr>
          <p:cNvPr id="9" name="Round Diagonal Corner Rectangle 8"/>
          <p:cNvSpPr/>
          <p:nvPr/>
        </p:nvSpPr>
        <p:spPr>
          <a:xfrm>
            <a:off x="32" y="6093296"/>
            <a:ext cx="9144000" cy="764704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bg2">
                    <a:lumMod val="10000"/>
                  </a:schemeClr>
                </a:solidFill>
              </a:rPr>
              <a:t>Yes...?</a:t>
            </a:r>
          </a:p>
        </p:txBody>
      </p:sp>
      <p:pic>
        <p:nvPicPr>
          <p:cNvPr id="14" name="Picture 13" descr="angrytoasterbrow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800000" flipV="1">
            <a:off x="4436522" y="1980736"/>
            <a:ext cx="1564237" cy="1039504"/>
          </a:xfrm>
          <a:prstGeom prst="rect">
            <a:avLst/>
          </a:prstGeom>
        </p:spPr>
      </p:pic>
      <p:pic>
        <p:nvPicPr>
          <p:cNvPr id="15" name="Picture 14" descr="angrylightningbulb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800000">
            <a:off x="1928795" y="1214422"/>
            <a:ext cx="2071702" cy="2286196"/>
          </a:xfrm>
          <a:prstGeom prst="rect">
            <a:avLst/>
          </a:prstGeom>
        </p:spPr>
      </p:pic>
      <p:pic>
        <p:nvPicPr>
          <p:cNvPr id="16" name="Picture 15" descr="angrytoasterbrow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800000" flipV="1">
            <a:off x="4436522" y="1980736"/>
            <a:ext cx="1564238" cy="1039504"/>
          </a:xfrm>
          <a:prstGeom prst="rect">
            <a:avLst/>
          </a:prstGeom>
        </p:spPr>
      </p:pic>
      <p:sp>
        <p:nvSpPr>
          <p:cNvPr id="12" name="Rounded Rectangular Callout 11"/>
          <p:cNvSpPr/>
          <p:nvPr/>
        </p:nvSpPr>
        <p:spPr>
          <a:xfrm>
            <a:off x="3929058" y="4500570"/>
            <a:ext cx="2000264" cy="1143008"/>
          </a:xfrm>
          <a:prstGeom prst="wedgeRoundRectCallout">
            <a:avLst>
              <a:gd name="adj1" fmla="val -11712"/>
              <a:gd name="adj2" fmla="val -188035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¿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Sí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...?</a:t>
            </a:r>
          </a:p>
        </p:txBody>
      </p:sp>
      <p:pic>
        <p:nvPicPr>
          <p:cNvPr id="27" name="Picture 26" descr="angryghostcloud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785850" y="1571612"/>
            <a:ext cx="3275768" cy="2643206"/>
          </a:xfrm>
          <a:prstGeom prst="rect">
            <a:avLst/>
          </a:prstGeom>
        </p:spPr>
      </p:pic>
      <p:pic>
        <p:nvPicPr>
          <p:cNvPr id="10" name="slide 18.wav">
            <a:hlinkClick r:id="" action="ppaction://media"/>
          </p:cNvPr>
          <p:cNvPicPr>
            <a:picLocks noRot="1" noChangeAspect="1"/>
          </p:cNvPicPr>
          <p:nvPr>
            <a:wavAudioFile r:embed="rId1" name="slide 18.wav"/>
          </p:nvPr>
        </p:nvPicPr>
        <p:blipFill>
          <a:blip r:embed="rId9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13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35" presetClass="emph" presetSubtype="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1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35960" y="1428736"/>
            <a:ext cx="3479510" cy="3786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6" descr="angry living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8080"/>
              </a:clrFrom>
              <a:clrTo>
                <a:srgbClr val="80808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0"/>
            <a:ext cx="9144000" cy="6093296"/>
          </a:xfrm>
          <a:prstGeom prst="rect">
            <a:avLst/>
          </a:prstGeom>
        </p:spPr>
      </p:pic>
      <p:sp>
        <p:nvSpPr>
          <p:cNvPr id="9" name="Round Diagonal Corner Rectangle 8"/>
          <p:cNvSpPr/>
          <p:nvPr/>
        </p:nvSpPr>
        <p:spPr>
          <a:xfrm>
            <a:off x="32" y="6093296"/>
            <a:ext cx="9144000" cy="764704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bg2">
                    <a:lumMod val="10000"/>
                  </a:schemeClr>
                </a:solidFill>
              </a:rPr>
              <a:t>I am no-one special.</a:t>
            </a:r>
          </a:p>
        </p:txBody>
      </p:sp>
      <p:pic>
        <p:nvPicPr>
          <p:cNvPr id="14" name="Picture 13" descr="angrytoasterbrow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800000" flipV="1">
            <a:off x="4436522" y="1980736"/>
            <a:ext cx="1564237" cy="1039504"/>
          </a:xfrm>
          <a:prstGeom prst="rect">
            <a:avLst/>
          </a:prstGeom>
        </p:spPr>
      </p:pic>
      <p:pic>
        <p:nvPicPr>
          <p:cNvPr id="15" name="Picture 14" descr="angrylightningbulb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800000">
            <a:off x="1928795" y="1214422"/>
            <a:ext cx="2071702" cy="2286196"/>
          </a:xfrm>
          <a:prstGeom prst="rect">
            <a:avLst/>
          </a:prstGeom>
        </p:spPr>
      </p:pic>
      <p:pic>
        <p:nvPicPr>
          <p:cNvPr id="26" name="Picture 25" descr="angryghostcloud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785865" y="1571612"/>
            <a:ext cx="3275768" cy="2643206"/>
          </a:xfrm>
          <a:prstGeom prst="rect">
            <a:avLst/>
          </a:prstGeom>
        </p:spPr>
      </p:pic>
      <p:pic>
        <p:nvPicPr>
          <p:cNvPr id="10" name="Picture 9" descr="angryghostcloud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785850" y="1571612"/>
            <a:ext cx="3275768" cy="2643206"/>
          </a:xfrm>
          <a:prstGeom prst="rect">
            <a:avLst/>
          </a:prstGeom>
        </p:spPr>
      </p:pic>
      <p:sp>
        <p:nvSpPr>
          <p:cNvPr id="12" name="Rounded Rectangular Callout 11"/>
          <p:cNvSpPr/>
          <p:nvPr/>
        </p:nvSpPr>
        <p:spPr>
          <a:xfrm>
            <a:off x="1785918" y="4214818"/>
            <a:ext cx="5018330" cy="1230406"/>
          </a:xfrm>
          <a:prstGeom prst="wedgeRoundRectCallout">
            <a:avLst>
              <a:gd name="adj1" fmla="val -52793"/>
              <a:gd name="adj2" fmla="val -121604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4200"/>
              </a:lnSpc>
            </a:pP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Yo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no soy de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vuestra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familia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.</a:t>
            </a:r>
          </a:p>
        </p:txBody>
      </p:sp>
      <p:pic>
        <p:nvPicPr>
          <p:cNvPr id="13" name="slide 19.wav">
            <a:hlinkClick r:id="" action="ppaction://media"/>
          </p:cNvPr>
          <p:cNvPicPr>
            <a:picLocks noRot="1" noChangeAspect="1"/>
          </p:cNvPicPr>
          <p:nvPr>
            <a:wavAudioFile r:embed="rId1" name="slide 19.wav"/>
          </p:nvPr>
        </p:nvPicPr>
        <p:blipFill>
          <a:blip r:embed="rId9" cstate="print"/>
          <a:stretch>
            <a:fillRect/>
          </a:stretch>
        </p:blipFill>
        <p:spPr>
          <a:xfrm>
            <a:off x="8532440" y="63093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12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1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8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29256" y="2143116"/>
            <a:ext cx="3479510" cy="3786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6" descr="angry living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8080"/>
              </a:clrFrom>
              <a:clrTo>
                <a:srgbClr val="808080">
                  <a:alpha val="0"/>
                </a:srgbClr>
              </a:clrTo>
            </a:clrChange>
          </a:blip>
          <a:srcRect l="22792" t="7273" r="1188" b="5455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3" name="Picture 12" descr="angrytoasterbrow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143240" y="2123248"/>
            <a:ext cx="1857387" cy="1234314"/>
          </a:xfrm>
          <a:prstGeom prst="rect">
            <a:avLst/>
          </a:prstGeom>
        </p:spPr>
      </p:pic>
      <p:pic>
        <p:nvPicPr>
          <p:cNvPr id="14" name="Picture 13" descr="angrytoasterbrow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143240" y="2123248"/>
            <a:ext cx="1857388" cy="1234314"/>
          </a:xfrm>
          <a:prstGeom prst="rect">
            <a:avLst/>
          </a:prstGeom>
        </p:spPr>
      </p:pic>
      <p:pic>
        <p:nvPicPr>
          <p:cNvPr id="15" name="Picture 14" descr="angrylighteningbulb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71472" y="857232"/>
            <a:ext cx="2459951" cy="2714644"/>
          </a:xfrm>
          <a:prstGeom prst="rect">
            <a:avLst/>
          </a:prstGeom>
        </p:spPr>
      </p:pic>
      <p:pic>
        <p:nvPicPr>
          <p:cNvPr id="16" name="Picture 15" descr="remote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740000">
            <a:off x="1933989" y="2813296"/>
            <a:ext cx="1073843" cy="299142"/>
          </a:xfrm>
          <a:prstGeom prst="rect">
            <a:avLst/>
          </a:prstGeom>
        </p:spPr>
      </p:pic>
      <p:sp>
        <p:nvSpPr>
          <p:cNvPr id="9" name="Round Diagonal Corner Rectangle 8"/>
          <p:cNvSpPr/>
          <p:nvPr/>
        </p:nvSpPr>
        <p:spPr>
          <a:xfrm>
            <a:off x="0" y="5805264"/>
            <a:ext cx="9144000" cy="1052736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3800"/>
              </a:lnSpc>
            </a:pPr>
            <a:r>
              <a:rPr lang="en-GB" sz="3600" b="1" dirty="0">
                <a:solidFill>
                  <a:schemeClr val="bg2">
                    <a:lumMod val="10000"/>
                  </a:schemeClr>
                </a:solidFill>
              </a:rPr>
              <a:t>This TV programme is so boring… </a:t>
            </a:r>
          </a:p>
          <a:p>
            <a:pPr algn="ctr">
              <a:lnSpc>
                <a:spcPts val="3800"/>
              </a:lnSpc>
            </a:pPr>
            <a:r>
              <a:rPr lang="en-GB" sz="3600" b="1" dirty="0">
                <a:solidFill>
                  <a:schemeClr val="bg2">
                    <a:lumMod val="10000"/>
                  </a:schemeClr>
                </a:solidFill>
              </a:rPr>
              <a:t>let’s watch football!</a:t>
            </a:r>
          </a:p>
        </p:txBody>
      </p:sp>
      <p:sp>
        <p:nvSpPr>
          <p:cNvPr id="6" name="Rounded Rectangular Callout 5"/>
          <p:cNvSpPr/>
          <p:nvPr/>
        </p:nvSpPr>
        <p:spPr>
          <a:xfrm>
            <a:off x="1142976" y="3645024"/>
            <a:ext cx="5517256" cy="1855678"/>
          </a:xfrm>
          <a:prstGeom prst="wedgeRoundRectCallout">
            <a:avLst>
              <a:gd name="adj1" fmla="val -6426"/>
              <a:gd name="adj2" fmla="val -84099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4200"/>
              </a:lnSpc>
            </a:pP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Este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programa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es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súper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aburrido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... ¡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Vamos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a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ver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el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fútbol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!</a:t>
            </a:r>
          </a:p>
        </p:txBody>
      </p:sp>
      <p:pic>
        <p:nvPicPr>
          <p:cNvPr id="10" name="slide 02.wav">
            <a:hlinkClick r:id="" action="ppaction://media"/>
          </p:cNvPr>
          <p:cNvPicPr>
            <a:picLocks noRot="1" noChangeAspect="1"/>
          </p:cNvPicPr>
          <p:nvPr>
            <a:wavAudioFile r:embed="rId1" name="slide 02.wav"/>
          </p:nvPr>
        </p:nvPicPr>
        <p:blipFill>
          <a:blip r:embed="rId9" cstate="print"/>
          <a:stretch>
            <a:fillRect/>
          </a:stretch>
        </p:blipFill>
        <p:spPr>
          <a:xfrm>
            <a:off x="8676456" y="638132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46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1200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67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7000" fill="hold" nodeType="withEffect">
                                  <p:stCondLst>
                                    <p:cond delay="3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cuadro.bmp"/>
          <p:cNvPicPr>
            <a:picLocks noChangeAspect="1"/>
          </p:cNvPicPr>
          <p:nvPr/>
        </p:nvPicPr>
        <p:blipFill>
          <a:blip r:embed="rId3" cstate="print">
            <a:lum bright="70000" contrast="-70000"/>
          </a:blip>
          <a:stretch>
            <a:fillRect/>
          </a:stretch>
        </p:blipFill>
        <p:spPr>
          <a:xfrm>
            <a:off x="-7374" y="1"/>
            <a:ext cx="9158746" cy="6858000"/>
          </a:xfrm>
          <a:prstGeom prst="rect">
            <a:avLst/>
          </a:prstGeom>
        </p:spPr>
      </p:pic>
      <p:pic>
        <p:nvPicPr>
          <p:cNvPr id="6" name="Picture 5" descr="tree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>
            <a:off x="-1143040" y="1443068"/>
            <a:ext cx="3267075" cy="6343650"/>
          </a:xfrm>
          <a:prstGeom prst="rect">
            <a:avLst/>
          </a:prstGeom>
        </p:spPr>
      </p:pic>
      <p:pic>
        <p:nvPicPr>
          <p:cNvPr id="7" name="Picture 6" descr="tree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FFFF"/>
              </a:clrFrom>
              <a:clrTo>
                <a:srgbClr val="80FFFF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>
            <a:off x="7000914" y="1200175"/>
            <a:ext cx="3143250" cy="5800725"/>
          </a:xfrm>
          <a:prstGeom prst="rect">
            <a:avLst/>
          </a:prstGeom>
        </p:spPr>
      </p:pic>
      <p:sp>
        <p:nvSpPr>
          <p:cNvPr id="17" name="Title 1"/>
          <p:cNvSpPr txBox="1">
            <a:spLocks/>
          </p:cNvSpPr>
          <p:nvPr/>
        </p:nvSpPr>
        <p:spPr>
          <a:xfrm>
            <a:off x="457200" y="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j-lt"/>
                <a:ea typeface="+mj-ea"/>
                <a:cs typeface="+mj-cs"/>
              </a:rPr>
              <a:t>Vocab</a:t>
            </a:r>
            <a:endParaRPr kumimoji="0" lang="en-GB" sz="6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8" name="Content Placeholder 2"/>
          <p:cNvSpPr txBox="1">
            <a:spLocks/>
          </p:cNvSpPr>
          <p:nvPr/>
        </p:nvSpPr>
        <p:spPr>
          <a:xfrm>
            <a:off x="-32" y="1428736"/>
            <a:ext cx="5410200" cy="52578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179388" marR="0" lvl="0" indent="-1588" algn="l" defTabSz="914400" rtl="0" eaLnBrk="1" fontAlgn="auto" latinLnBrk="0" hangingPunct="1">
              <a:lnSpc>
                <a:spcPts val="5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>
                <a:tab pos="4484688" algn="l"/>
              </a:tabLst>
              <a:defRPr/>
            </a:pPr>
            <a:r>
              <a:rPr lang="en-GB" sz="44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TV programme</a:t>
            </a:r>
          </a:p>
          <a:p>
            <a:pPr marL="179388" marR="0" lvl="0" indent="-1588" algn="l" defTabSz="914400" rtl="0" eaLnBrk="1" fontAlgn="auto" latinLnBrk="0" hangingPunct="1">
              <a:lnSpc>
                <a:spcPts val="5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>
                <a:tab pos="4484688" algn="l"/>
              </a:tabLst>
              <a:defRPr/>
            </a:pPr>
            <a:r>
              <a:rPr lang="en-GB" sz="44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Remote</a:t>
            </a:r>
          </a:p>
          <a:p>
            <a:pPr marL="179388" marR="0" lvl="0" indent="-1588" algn="l" defTabSz="914400" rtl="0" eaLnBrk="1" fontAlgn="auto" latinLnBrk="0" hangingPunct="1">
              <a:lnSpc>
                <a:spcPts val="5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>
                <a:tab pos="4484688" algn="l"/>
              </a:tabLst>
              <a:defRPr/>
            </a:pPr>
            <a: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To Kiss</a:t>
            </a:r>
          </a:p>
          <a:p>
            <a:pPr marL="179388" marR="0" lvl="0" indent="-1588" algn="l" defTabSz="914400" rtl="0" eaLnBrk="1" fontAlgn="auto" latinLnBrk="0" hangingPunct="1">
              <a:lnSpc>
                <a:spcPts val="5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>
                <a:tab pos="4484688" algn="l"/>
              </a:tabLst>
              <a:defRPr/>
            </a:pPr>
            <a:r>
              <a:rPr lang="en-GB" sz="44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Vegetables</a:t>
            </a:r>
          </a:p>
          <a:p>
            <a:pPr marL="179388" marR="0" lvl="0" indent="-1588" algn="l" defTabSz="914400" rtl="0" eaLnBrk="1" fontAlgn="auto" latinLnBrk="0" hangingPunct="1">
              <a:lnSpc>
                <a:spcPts val="5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>
                <a:tab pos="4484688" algn="l"/>
              </a:tabLst>
              <a:defRPr/>
            </a:pPr>
            <a:r>
              <a:rPr lang="en-GB" sz="44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To be related</a:t>
            </a:r>
          </a:p>
          <a:p>
            <a:pPr marL="179388" marR="0" lvl="0" indent="-1588" algn="l" defTabSz="914400" rtl="0" eaLnBrk="1" fontAlgn="auto" latinLnBrk="0" hangingPunct="1">
              <a:lnSpc>
                <a:spcPts val="5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>
                <a:tab pos="4484688" algn="l"/>
              </a:tabLst>
              <a:defRPr/>
            </a:pPr>
            <a:endParaRPr lang="en-GB" sz="4400" b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marL="179388" marR="0" lvl="0" indent="-1588" algn="l" defTabSz="914400" rtl="0" eaLnBrk="1" fontAlgn="auto" latinLnBrk="0" hangingPunct="1">
              <a:lnSpc>
                <a:spcPts val="5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>
                <a:tab pos="4484688" algn="l"/>
              </a:tabLst>
              <a:defRPr/>
            </a:pPr>
            <a:r>
              <a:rPr lang="en-GB" sz="44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Bones</a:t>
            </a:r>
          </a:p>
          <a:p>
            <a:pPr marL="179388" marR="0" lvl="0" indent="-1588" algn="l" defTabSz="914400" rtl="0" eaLnBrk="1" fontAlgn="auto" latinLnBrk="0" hangingPunct="1">
              <a:lnSpc>
                <a:spcPts val="5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>
                <a:tab pos="4484688" algn="l"/>
              </a:tabLst>
              <a:defRPr/>
            </a:pPr>
            <a:r>
              <a:rPr lang="en-GB" sz="44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Crazy</a:t>
            </a: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3643306" y="1428736"/>
            <a:ext cx="6357982" cy="52578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179388" marR="0" lvl="0" indent="-1588" algn="l" defTabSz="914400" rtl="0" eaLnBrk="1" fontAlgn="auto" latinLnBrk="0" hangingPunct="1">
              <a:lnSpc>
                <a:spcPts val="5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>
                <a:tab pos="4484688" algn="l"/>
              </a:tabLst>
              <a:defRPr/>
            </a:pP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Programa</a:t>
            </a: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(de </a:t>
            </a: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televisión</a:t>
            </a: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)</a:t>
            </a:r>
          </a:p>
          <a:p>
            <a:pPr marL="179388" marR="0" lvl="0" indent="-1588" algn="l" defTabSz="914400" rtl="0" eaLnBrk="1" fontAlgn="auto" latinLnBrk="0" hangingPunct="1">
              <a:lnSpc>
                <a:spcPts val="5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>
                <a:tab pos="4484688" algn="l"/>
              </a:tabLst>
              <a:defRPr/>
            </a:pPr>
            <a:r>
              <a:rPr lang="en-GB" sz="44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Mando</a:t>
            </a:r>
            <a:r>
              <a:rPr lang="en-GB" sz="44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(a </a:t>
            </a:r>
            <a:r>
              <a:rPr lang="en-GB" sz="44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distancia</a:t>
            </a:r>
            <a:r>
              <a:rPr lang="en-GB" sz="44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)</a:t>
            </a:r>
          </a:p>
          <a:p>
            <a:pPr marL="179388" marR="0" lvl="0" indent="-1588" algn="l" defTabSz="914400" rtl="0" eaLnBrk="1" fontAlgn="auto" latinLnBrk="0" hangingPunct="1">
              <a:lnSpc>
                <a:spcPts val="5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>
                <a:tab pos="4484688" algn="l"/>
              </a:tabLst>
              <a:defRPr/>
            </a:pPr>
            <a:r>
              <a:rPr lang="en-GB" sz="44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Darse</a:t>
            </a:r>
            <a:r>
              <a:rPr lang="en-GB" sz="44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un </a:t>
            </a:r>
            <a:r>
              <a:rPr lang="en-GB" sz="44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beso</a:t>
            </a:r>
            <a:endParaRPr kumimoji="0" lang="en-GB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179388" marR="0" lvl="0" indent="-1588" algn="l" defTabSz="914400" rtl="0" eaLnBrk="1" fontAlgn="auto" latinLnBrk="0" hangingPunct="1">
              <a:lnSpc>
                <a:spcPts val="5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>
                <a:tab pos="4484688" algn="l"/>
              </a:tabLst>
              <a:defRPr/>
            </a:pPr>
            <a:r>
              <a:rPr lang="en-GB" sz="44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Verduras</a:t>
            </a:r>
            <a:endParaRPr lang="en-GB" sz="44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marL="179388" marR="0" lvl="0" indent="-1588" algn="l" defTabSz="914400" rtl="0" eaLnBrk="1" fontAlgn="auto" latinLnBrk="0" hangingPunct="1">
              <a:lnSpc>
                <a:spcPts val="5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>
                <a:tab pos="4484688" algn="l"/>
              </a:tabLst>
              <a:defRPr/>
            </a:pPr>
            <a:r>
              <a:rPr lang="en-GB" sz="44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Ser de la </a:t>
            </a:r>
            <a:r>
              <a:rPr lang="en-GB" sz="44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familia</a:t>
            </a:r>
            <a:r>
              <a:rPr lang="en-GB" sz="44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, </a:t>
            </a:r>
          </a:p>
          <a:p>
            <a:pPr marL="179388" marR="0" lvl="0" indent="-1588" algn="l" defTabSz="914400" rtl="0" eaLnBrk="1" fontAlgn="auto" latinLnBrk="0" hangingPunct="1">
              <a:lnSpc>
                <a:spcPts val="5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>
                <a:tab pos="4484688" algn="l"/>
              </a:tabLst>
              <a:defRPr/>
            </a:pPr>
            <a:r>
              <a:rPr lang="en-GB" sz="44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ser </a:t>
            </a:r>
            <a:r>
              <a:rPr lang="en-GB" sz="44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pariente</a:t>
            </a:r>
            <a:endParaRPr lang="en-GB" sz="44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marL="179388" marR="0" lvl="0" indent="-1588" algn="l" defTabSz="914400" rtl="0" eaLnBrk="1" fontAlgn="auto" latinLnBrk="0" hangingPunct="1">
              <a:lnSpc>
                <a:spcPts val="5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>
                <a:tab pos="4484688" algn="l"/>
              </a:tabLst>
              <a:defRPr/>
            </a:pPr>
            <a:r>
              <a:rPr lang="en-GB" sz="44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Huesos</a:t>
            </a:r>
            <a:endParaRPr lang="en-GB" sz="44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marL="179388" marR="0" lvl="0" indent="-1588" algn="l" defTabSz="914400" rtl="0" eaLnBrk="1" fontAlgn="auto" latinLnBrk="0" hangingPunct="1">
              <a:lnSpc>
                <a:spcPts val="5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>
                <a:tab pos="4484688" algn="l"/>
              </a:tabLst>
              <a:defRPr/>
            </a:pPr>
            <a:r>
              <a:rPr lang="en-GB" sz="44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Surrealista</a:t>
            </a:r>
            <a:endParaRPr lang="en-GB" sz="44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8" name="slide 20.wav">
            <a:hlinkClick r:id="" action="ppaction://media"/>
          </p:cNvPr>
          <p:cNvPicPr>
            <a:picLocks noRot="1" noChangeAspect="1"/>
          </p:cNvPicPr>
          <p:nvPr>
            <a:wavAudioFile r:embed="rId1" name="slide 20.wav"/>
          </p:nvPr>
        </p:nvPicPr>
        <p:blipFill>
          <a:blip r:embed="rId6" cstate="print"/>
          <a:stretch>
            <a:fillRect/>
          </a:stretch>
        </p:blipFill>
        <p:spPr>
          <a:xfrm>
            <a:off x="8532440" y="623731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2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84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cuadro.bmp"/>
          <p:cNvPicPr>
            <a:picLocks noChangeAspect="1"/>
          </p:cNvPicPr>
          <p:nvPr/>
        </p:nvPicPr>
        <p:blipFill>
          <a:blip r:embed="rId3" cstate="print">
            <a:lum bright="70000" contrast="-70000"/>
          </a:blip>
          <a:stretch>
            <a:fillRect/>
          </a:stretch>
        </p:blipFill>
        <p:spPr>
          <a:xfrm>
            <a:off x="-7374" y="1"/>
            <a:ext cx="9158746" cy="6858000"/>
          </a:xfrm>
          <a:prstGeom prst="rect">
            <a:avLst/>
          </a:prstGeom>
        </p:spPr>
      </p:pic>
      <p:pic>
        <p:nvPicPr>
          <p:cNvPr id="6" name="Picture 5" descr="tree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>
            <a:off x="-1143040" y="1443068"/>
            <a:ext cx="3267075" cy="6343650"/>
          </a:xfrm>
          <a:prstGeom prst="rect">
            <a:avLst/>
          </a:prstGeom>
        </p:spPr>
      </p:pic>
      <p:pic>
        <p:nvPicPr>
          <p:cNvPr id="7" name="Picture 6" descr="tree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FFFF"/>
              </a:clrFrom>
              <a:clrTo>
                <a:srgbClr val="80FFFF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>
            <a:off x="7000914" y="1200175"/>
            <a:ext cx="3143250" cy="5800725"/>
          </a:xfrm>
          <a:prstGeom prst="rect">
            <a:avLst/>
          </a:prstGeom>
        </p:spPr>
      </p:pic>
      <p:sp>
        <p:nvSpPr>
          <p:cNvPr id="17" name="Title 1"/>
          <p:cNvSpPr txBox="1">
            <a:spLocks/>
          </p:cNvSpPr>
          <p:nvPr/>
        </p:nvSpPr>
        <p:spPr>
          <a:xfrm>
            <a:off x="457200" y="-71462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5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j-lt"/>
                <a:ea typeface="+mj-ea"/>
                <a:cs typeface="+mj-cs"/>
              </a:rPr>
              <a:t>Vocab - Singular</a:t>
            </a:r>
            <a:endParaRPr kumimoji="0" lang="en-GB" sz="5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8" name="Content Placeholder 2"/>
          <p:cNvSpPr txBox="1">
            <a:spLocks/>
          </p:cNvSpPr>
          <p:nvPr/>
        </p:nvSpPr>
        <p:spPr>
          <a:xfrm>
            <a:off x="376246" y="857232"/>
            <a:ext cx="5410200" cy="600076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179388" marR="0" lvl="0" indent="-1588" algn="l" defTabSz="914400" rtl="0" eaLnBrk="1" fontAlgn="auto" latinLnBrk="0" hangingPunct="1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>
                <a:tab pos="4484688" algn="l"/>
              </a:tabLst>
              <a:defRPr/>
            </a:pP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Brother</a:t>
            </a:r>
          </a:p>
          <a:p>
            <a:pPr marL="179388" marR="0" lvl="0" indent="-1588" algn="l" defTabSz="914400" rtl="0" eaLnBrk="1" fontAlgn="auto" latinLnBrk="0" hangingPunct="1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>
                <a:tab pos="4484688" algn="l"/>
              </a:tabLst>
              <a:defRPr/>
            </a:pP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Sister</a:t>
            </a:r>
          </a:p>
          <a:p>
            <a:pPr marL="179388" marR="0" lvl="0" indent="-1588" algn="l" defTabSz="914400" rtl="0" eaLnBrk="1" fontAlgn="auto" latinLnBrk="0" hangingPunct="1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>
                <a:tab pos="4484688" algn="l"/>
              </a:tabLst>
              <a:defRPr/>
            </a:pP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Father - Dad</a:t>
            </a:r>
          </a:p>
          <a:p>
            <a:pPr marL="179388" marR="0" lvl="0" indent="-1588" algn="l" defTabSz="914400" rtl="0" eaLnBrk="1" fontAlgn="auto" latinLnBrk="0" hangingPunct="1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>
                <a:tab pos="4484688" algn="l"/>
              </a:tabLst>
              <a:defRPr/>
            </a:pP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Mother - Mum</a:t>
            </a:r>
          </a:p>
          <a:p>
            <a:pPr marL="179388" marR="0" lvl="0" indent="-1588" algn="l" defTabSz="914400" rtl="0" eaLnBrk="1" fontAlgn="auto" latinLnBrk="0" hangingPunct="1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>
                <a:tab pos="4484688" algn="l"/>
              </a:tabLst>
              <a:defRPr/>
            </a:pP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Wife</a:t>
            </a:r>
          </a:p>
          <a:p>
            <a:pPr marL="179388" marR="0" lvl="0" indent="-1588" algn="l" defTabSz="914400" rtl="0" eaLnBrk="1" fontAlgn="auto" latinLnBrk="0" hangingPunct="1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>
                <a:tab pos="4484688" algn="l"/>
              </a:tabLst>
              <a:defRPr/>
            </a:pP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Husband</a:t>
            </a:r>
          </a:p>
          <a:p>
            <a:pPr marL="179388" marR="0" lvl="0" indent="-1588" algn="l" defTabSz="914400" rtl="0" eaLnBrk="1" fontAlgn="auto" latinLnBrk="0" hangingPunct="1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>
                <a:tab pos="4484688" algn="l"/>
              </a:tabLst>
              <a:defRPr/>
            </a:pP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Grandpa</a:t>
            </a:r>
          </a:p>
          <a:p>
            <a:pPr marL="179388" marR="0" lvl="0" indent="-1588" algn="l" defTabSz="914400" rtl="0" eaLnBrk="1" fontAlgn="auto" latinLnBrk="0" hangingPunct="1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>
                <a:tab pos="4484688" algn="l"/>
              </a:tabLst>
              <a:defRPr/>
            </a:pP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Gran</a:t>
            </a:r>
          </a:p>
          <a:p>
            <a:pPr marL="179388" marR="0" lvl="0" indent="-1588" algn="l" defTabSz="914400" rtl="0" eaLnBrk="1" fontAlgn="auto" latinLnBrk="0" hangingPunct="1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>
                <a:tab pos="4484688" algn="l"/>
              </a:tabLst>
              <a:defRPr/>
            </a:pP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Uncle</a:t>
            </a:r>
          </a:p>
          <a:p>
            <a:pPr marL="179388" marR="0" lvl="0" indent="-1588" algn="l" defTabSz="914400" rtl="0" eaLnBrk="1" fontAlgn="auto" latinLnBrk="0" hangingPunct="1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>
                <a:tab pos="4484688" algn="l"/>
              </a:tabLst>
              <a:defRPr/>
            </a:pP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Aunt</a:t>
            </a:r>
          </a:p>
          <a:p>
            <a:pPr marL="179388" marR="0" lvl="0" indent="-1588" algn="l" defTabSz="914400" rtl="0" eaLnBrk="1" fontAlgn="auto" latinLnBrk="0" hangingPunct="1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>
                <a:tab pos="4484688" algn="l"/>
              </a:tabLst>
              <a:defRPr/>
            </a:pP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Cousin</a:t>
            </a: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4448212" y="857232"/>
            <a:ext cx="5410200" cy="600076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179388" marR="0" lvl="0" indent="-1588" algn="l" defTabSz="914400" rtl="0" eaLnBrk="1" fontAlgn="auto" latinLnBrk="0" hangingPunct="1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>
                <a:tab pos="4484688" algn="l"/>
              </a:tabLst>
              <a:defRPr/>
            </a:pP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Hermano</a:t>
            </a: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</a:p>
          <a:p>
            <a:pPr marL="179388" marR="0" lvl="0" indent="-1588" algn="l" defTabSz="914400" rtl="0" eaLnBrk="1" fontAlgn="auto" latinLnBrk="0" hangingPunct="1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>
                <a:tab pos="4484688" algn="l"/>
              </a:tabLst>
              <a:defRPr/>
            </a:pP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Hermana</a:t>
            </a:r>
            <a:endParaRPr lang="en-GB" sz="40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marL="179388" marR="0" lvl="0" indent="-1588" algn="l" defTabSz="914400" rtl="0" eaLnBrk="1" fontAlgn="auto" latinLnBrk="0" hangingPunct="1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>
                <a:tab pos="4484688" algn="l"/>
              </a:tabLst>
              <a:defRPr/>
            </a:pP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Padre - </a:t>
            </a: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Papá</a:t>
            </a:r>
            <a:endParaRPr lang="en-GB" sz="40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marL="179388" marR="0" lvl="0" indent="-1588" algn="l" defTabSz="914400" rtl="0" eaLnBrk="1" fontAlgn="auto" latinLnBrk="0" hangingPunct="1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>
                <a:tab pos="4484688" algn="l"/>
              </a:tabLst>
              <a:defRPr/>
            </a:pP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Madre - </a:t>
            </a: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Mamá</a:t>
            </a:r>
            <a:endParaRPr lang="en-GB" sz="40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marL="179388" marR="0" lvl="0" indent="-1588" algn="l" defTabSz="914400" rtl="0" eaLnBrk="1" fontAlgn="auto" latinLnBrk="0" hangingPunct="1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>
                <a:tab pos="4484688" algn="l"/>
              </a:tabLst>
              <a:defRPr/>
            </a:pP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Mujer</a:t>
            </a:r>
            <a:endParaRPr lang="en-GB" sz="40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marL="179388" marR="0" lvl="0" indent="-1588" algn="l" defTabSz="914400" rtl="0" eaLnBrk="1" fontAlgn="auto" latinLnBrk="0" hangingPunct="1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>
                <a:tab pos="4484688" algn="l"/>
              </a:tabLst>
              <a:defRPr/>
            </a:pP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Marido</a:t>
            </a:r>
            <a:endParaRPr lang="en-GB" sz="40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marL="179388" marR="0" lvl="0" indent="-1588" algn="l" defTabSz="914400" rtl="0" eaLnBrk="1" fontAlgn="auto" latinLnBrk="0" hangingPunct="1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>
                <a:tab pos="4484688" algn="l"/>
              </a:tabLst>
              <a:defRPr/>
            </a:pP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Abuelo</a:t>
            </a:r>
            <a:endParaRPr lang="en-GB" sz="40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marL="179388" marR="0" lvl="0" indent="-1588" algn="l" defTabSz="914400" rtl="0" eaLnBrk="1" fontAlgn="auto" latinLnBrk="0" hangingPunct="1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>
                <a:tab pos="4484688" algn="l"/>
              </a:tabLst>
              <a:defRPr/>
            </a:pP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Abuela</a:t>
            </a:r>
            <a:endParaRPr lang="en-GB" sz="40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marL="179388" marR="0" lvl="0" indent="-1588" algn="l" defTabSz="914400" rtl="0" eaLnBrk="1" fontAlgn="auto" latinLnBrk="0" hangingPunct="1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>
                <a:tab pos="4484688" algn="l"/>
              </a:tabLst>
              <a:defRPr/>
            </a:pP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Tío</a:t>
            </a:r>
            <a:endParaRPr lang="en-GB" sz="40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marL="179388" marR="0" lvl="0" indent="-1588" algn="l" defTabSz="914400" rtl="0" eaLnBrk="1" fontAlgn="auto" latinLnBrk="0" hangingPunct="1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>
                <a:tab pos="4484688" algn="l"/>
              </a:tabLst>
              <a:defRPr/>
            </a:pP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Tía</a:t>
            </a:r>
            <a:endParaRPr lang="en-GB" sz="40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marL="179388" marR="0" lvl="0" indent="-1588" algn="l" defTabSz="914400" rtl="0" eaLnBrk="1" fontAlgn="auto" latinLnBrk="0" hangingPunct="1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>
                <a:tab pos="4484688" algn="l"/>
              </a:tabLst>
              <a:defRPr/>
            </a:pP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Primo/-a</a:t>
            </a:r>
          </a:p>
        </p:txBody>
      </p:sp>
      <p:pic>
        <p:nvPicPr>
          <p:cNvPr id="9" name="slide 21.wav">
            <a:hlinkClick r:id="" action="ppaction://media"/>
          </p:cNvPr>
          <p:cNvPicPr>
            <a:picLocks noRot="1" noChangeAspect="1"/>
          </p:cNvPicPr>
          <p:nvPr>
            <a:wavAudioFile r:embed="rId1" name="slide 21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38132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2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89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cuadro.bmp"/>
          <p:cNvPicPr>
            <a:picLocks noChangeAspect="1"/>
          </p:cNvPicPr>
          <p:nvPr/>
        </p:nvPicPr>
        <p:blipFill>
          <a:blip r:embed="rId3" cstate="print">
            <a:lum bright="70000" contrast="-70000"/>
          </a:blip>
          <a:stretch>
            <a:fillRect/>
          </a:stretch>
        </p:blipFill>
        <p:spPr>
          <a:xfrm>
            <a:off x="-7374" y="1"/>
            <a:ext cx="9158746" cy="6858000"/>
          </a:xfrm>
          <a:prstGeom prst="rect">
            <a:avLst/>
          </a:prstGeom>
        </p:spPr>
      </p:pic>
      <p:pic>
        <p:nvPicPr>
          <p:cNvPr id="6" name="Picture 5" descr="tree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>
            <a:off x="-1143040" y="1443068"/>
            <a:ext cx="3267075" cy="6343650"/>
          </a:xfrm>
          <a:prstGeom prst="rect">
            <a:avLst/>
          </a:prstGeom>
        </p:spPr>
      </p:pic>
      <p:pic>
        <p:nvPicPr>
          <p:cNvPr id="7" name="Picture 6" descr="tree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FFFF"/>
              </a:clrFrom>
              <a:clrTo>
                <a:srgbClr val="80FFFF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>
            <a:off x="7000914" y="1200175"/>
            <a:ext cx="3143250" cy="5800725"/>
          </a:xfrm>
          <a:prstGeom prst="rect">
            <a:avLst/>
          </a:prstGeom>
        </p:spPr>
      </p:pic>
      <p:sp>
        <p:nvSpPr>
          <p:cNvPr id="17" name="Title 1"/>
          <p:cNvSpPr txBox="1">
            <a:spLocks/>
          </p:cNvSpPr>
          <p:nvPr/>
        </p:nvSpPr>
        <p:spPr>
          <a:xfrm>
            <a:off x="457200" y="-71462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5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j-lt"/>
                <a:ea typeface="+mj-ea"/>
                <a:cs typeface="+mj-cs"/>
              </a:rPr>
              <a:t>Vocab - Plural</a:t>
            </a:r>
            <a:endParaRPr kumimoji="0" lang="en-GB" sz="5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8" name="Content Placeholder 2"/>
          <p:cNvSpPr txBox="1">
            <a:spLocks/>
          </p:cNvSpPr>
          <p:nvPr/>
        </p:nvSpPr>
        <p:spPr>
          <a:xfrm>
            <a:off x="376246" y="1643074"/>
            <a:ext cx="5410200" cy="600076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179388" marR="0" lvl="0" indent="-1588" algn="l" defTabSz="914400" rtl="0" eaLnBrk="1" fontAlgn="auto" latinLnBrk="0" hangingPunct="1">
              <a:lnSpc>
                <a:spcPts val="43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>
                <a:tab pos="4484688" algn="l"/>
              </a:tabLst>
              <a:defRPr/>
            </a:pP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Brothers</a:t>
            </a:r>
          </a:p>
          <a:p>
            <a:pPr marL="179388" marR="0" lvl="0" indent="-1588" algn="l" defTabSz="914400" rtl="0" eaLnBrk="1" fontAlgn="auto" latinLnBrk="0" hangingPunct="1">
              <a:lnSpc>
                <a:spcPts val="43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>
                <a:tab pos="4484688" algn="l"/>
              </a:tabLst>
              <a:defRPr/>
            </a:pP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Sisters</a:t>
            </a:r>
          </a:p>
          <a:p>
            <a:pPr marL="179388" marR="0" lvl="0" indent="-1588" algn="l" defTabSz="914400" rtl="0" eaLnBrk="1" fontAlgn="auto" latinLnBrk="0" hangingPunct="1">
              <a:lnSpc>
                <a:spcPts val="43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>
                <a:tab pos="4484688" algn="l"/>
              </a:tabLst>
              <a:defRPr/>
            </a:pP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Siblings</a:t>
            </a:r>
          </a:p>
          <a:p>
            <a:pPr marL="179388" marR="0" lvl="0" indent="-1588" algn="l" defTabSz="914400" rtl="0" eaLnBrk="1" fontAlgn="auto" latinLnBrk="0" hangingPunct="1">
              <a:lnSpc>
                <a:spcPts val="43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>
                <a:tab pos="4484688" algn="l"/>
              </a:tabLst>
              <a:defRPr/>
            </a:pP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Parents</a:t>
            </a:r>
          </a:p>
          <a:p>
            <a:pPr marL="179388" marR="0" lvl="0" indent="-1588" algn="l" defTabSz="914400" rtl="0" eaLnBrk="1" fontAlgn="auto" latinLnBrk="0" hangingPunct="1">
              <a:lnSpc>
                <a:spcPts val="43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>
                <a:tab pos="4484688" algn="l"/>
              </a:tabLst>
              <a:defRPr/>
            </a:pP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Grandparents</a:t>
            </a:r>
          </a:p>
          <a:p>
            <a:pPr marL="179388" indent="-1588">
              <a:lnSpc>
                <a:spcPts val="4300"/>
              </a:lnSpc>
              <a:tabLst>
                <a:tab pos="4484688" algn="l"/>
              </a:tabLst>
              <a:defRPr/>
            </a:pP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Aunts</a:t>
            </a:r>
          </a:p>
          <a:p>
            <a:pPr marL="179388" marR="0" lvl="0" indent="-1588" algn="l" defTabSz="914400" rtl="0" eaLnBrk="1" fontAlgn="auto" latinLnBrk="0" hangingPunct="1">
              <a:lnSpc>
                <a:spcPts val="43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>
                <a:tab pos="4484688" algn="l"/>
              </a:tabLst>
              <a:defRPr/>
            </a:pP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Uncles</a:t>
            </a:r>
          </a:p>
          <a:p>
            <a:pPr marL="179388" marR="0" lvl="0" indent="-1588" algn="l" defTabSz="914400" rtl="0" eaLnBrk="1" fontAlgn="auto" latinLnBrk="0" hangingPunct="1">
              <a:lnSpc>
                <a:spcPts val="43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>
                <a:tab pos="4484688" algn="l"/>
              </a:tabLst>
              <a:defRPr/>
            </a:pP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Cousins</a:t>
            </a:r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4448212" y="1643074"/>
            <a:ext cx="5410200" cy="600076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179388" marR="0" lvl="0" indent="-1588" algn="l" defTabSz="914400" rtl="0" eaLnBrk="1" fontAlgn="auto" latinLnBrk="0" hangingPunct="1">
              <a:lnSpc>
                <a:spcPts val="43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>
                <a:tab pos="4484688" algn="l"/>
              </a:tabLst>
              <a:defRPr/>
            </a:pP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Hermanos</a:t>
            </a:r>
            <a:endParaRPr lang="en-GB" sz="40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marL="179388" marR="0" lvl="0" indent="-1588" algn="l" defTabSz="914400" rtl="0" eaLnBrk="1" fontAlgn="auto" latinLnBrk="0" hangingPunct="1">
              <a:lnSpc>
                <a:spcPts val="43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>
                <a:tab pos="4484688" algn="l"/>
              </a:tabLst>
              <a:defRPr/>
            </a:pP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Hermanas </a:t>
            </a:r>
          </a:p>
          <a:p>
            <a:pPr marL="179388" marR="0" lvl="0" indent="-1588" algn="l" defTabSz="914400" rtl="0" eaLnBrk="1" fontAlgn="auto" latinLnBrk="0" hangingPunct="1">
              <a:lnSpc>
                <a:spcPts val="43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>
                <a:tab pos="4484688" algn="l"/>
              </a:tabLst>
              <a:defRPr/>
            </a:pP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Hermanos</a:t>
            </a:r>
            <a:endParaRPr lang="en-GB" sz="40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marL="179388" marR="0" lvl="0" indent="-1588" algn="l" defTabSz="914400" rtl="0" eaLnBrk="1" fontAlgn="auto" latinLnBrk="0" hangingPunct="1">
              <a:lnSpc>
                <a:spcPts val="43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>
                <a:tab pos="4484688" algn="l"/>
              </a:tabLst>
              <a:defRPr/>
            </a:pP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Padres</a:t>
            </a:r>
          </a:p>
          <a:p>
            <a:pPr marL="179388" marR="0" lvl="0" indent="-1588" algn="l" defTabSz="914400" rtl="0" eaLnBrk="1" fontAlgn="auto" latinLnBrk="0" hangingPunct="1">
              <a:lnSpc>
                <a:spcPts val="43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>
                <a:tab pos="4484688" algn="l"/>
              </a:tabLst>
              <a:defRPr/>
            </a:pP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Abuelos</a:t>
            </a:r>
            <a:endParaRPr lang="en-GB" sz="40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marL="179388" indent="-1588">
              <a:lnSpc>
                <a:spcPts val="4300"/>
              </a:lnSpc>
              <a:tabLst>
                <a:tab pos="4484688" algn="l"/>
              </a:tabLst>
              <a:defRPr/>
            </a:pP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Tías</a:t>
            </a:r>
            <a:endParaRPr lang="en-GB" sz="40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marL="179388" marR="0" lvl="0" indent="-1588" algn="l" defTabSz="914400" rtl="0" eaLnBrk="1" fontAlgn="auto" latinLnBrk="0" hangingPunct="1">
              <a:lnSpc>
                <a:spcPts val="43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>
                <a:tab pos="4484688" algn="l"/>
              </a:tabLst>
              <a:defRPr/>
            </a:pP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Tíos</a:t>
            </a: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</a:p>
          <a:p>
            <a:pPr marL="179388" marR="0" lvl="0" indent="-1588" algn="l" defTabSz="914400" rtl="0" eaLnBrk="1" fontAlgn="auto" latinLnBrk="0" hangingPunct="1">
              <a:lnSpc>
                <a:spcPts val="43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>
                <a:tab pos="4484688" algn="l"/>
              </a:tabLst>
              <a:defRPr/>
            </a:pP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Primos</a:t>
            </a: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/-as</a:t>
            </a:r>
          </a:p>
        </p:txBody>
      </p:sp>
      <p:pic>
        <p:nvPicPr>
          <p:cNvPr id="8" name="slide 22.wav">
            <a:hlinkClick r:id="" action="ppaction://media"/>
          </p:cNvPr>
          <p:cNvPicPr>
            <a:picLocks noRot="1" noChangeAspect="1"/>
          </p:cNvPicPr>
          <p:nvPr>
            <a:wavAudioFile r:embed="rId1" name="slide 22.wav"/>
          </p:nvPr>
        </p:nvPicPr>
        <p:blipFill>
          <a:blip r:embed="rId6" cstate="print"/>
          <a:stretch>
            <a:fillRect/>
          </a:stretch>
        </p:blipFill>
        <p:spPr>
          <a:xfrm>
            <a:off x="8676456" y="63093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2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02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429256" y="2143116"/>
            <a:ext cx="3479510" cy="3786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8" name="Picture 27" descr="angry living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8080"/>
              </a:clrFrom>
              <a:clrTo>
                <a:srgbClr val="808080">
                  <a:alpha val="0"/>
                </a:srgbClr>
              </a:clrTo>
            </a:clrChange>
          </a:blip>
          <a:srcRect l="22792" t="7273" r="1188" b="5455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6" name="Picture 25" descr="spanishham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249322" y="428604"/>
            <a:ext cx="3895238" cy="375238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Join us again!</a:t>
            </a:r>
          </a:p>
        </p:txBody>
      </p:sp>
      <p:pic>
        <p:nvPicPr>
          <p:cNvPr id="4" name="Picture 3" descr="confusedwolfman3.bmp"/>
          <p:cNvPicPr>
            <a:picLocks noChangeAspect="1"/>
          </p:cNvPicPr>
          <p:nvPr/>
        </p:nvPicPr>
        <p:blipFill>
          <a:blip r:embed="rId9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 flipH="1">
            <a:off x="1414855" y="2725733"/>
            <a:ext cx="4146199" cy="6975903"/>
          </a:xfrm>
          <a:prstGeom prst="rect">
            <a:avLst/>
          </a:prstGeom>
        </p:spPr>
      </p:pic>
      <p:pic>
        <p:nvPicPr>
          <p:cNvPr id="7" name="Picture 6" descr="angrycarrotface.bmp"/>
          <p:cNvPicPr>
            <a:picLocks noChangeAspect="1"/>
          </p:cNvPicPr>
          <p:nvPr/>
        </p:nvPicPr>
        <p:blipFill>
          <a:blip r:embed="rId10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85852" y="-1897288"/>
            <a:ext cx="914397" cy="1897288"/>
          </a:xfrm>
          <a:prstGeom prst="rect">
            <a:avLst/>
          </a:prstGeom>
        </p:spPr>
      </p:pic>
      <p:pic>
        <p:nvPicPr>
          <p:cNvPr id="10" name="Picture 9" descr="angrypotatohead.bmp"/>
          <p:cNvPicPr>
            <a:picLocks noChangeAspect="1"/>
          </p:cNvPicPr>
          <p:nvPr/>
        </p:nvPicPr>
        <p:blipFill>
          <a:blip r:embed="rId1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57818" y="-1557085"/>
            <a:ext cx="1262059" cy="1557085"/>
          </a:xfrm>
          <a:prstGeom prst="rect">
            <a:avLst/>
          </a:prstGeom>
        </p:spPr>
      </p:pic>
      <p:grpSp>
        <p:nvGrpSpPr>
          <p:cNvPr id="3" name="Group 14"/>
          <p:cNvGrpSpPr/>
          <p:nvPr/>
        </p:nvGrpSpPr>
        <p:grpSpPr>
          <a:xfrm>
            <a:off x="1927676" y="-1238937"/>
            <a:ext cx="3072952" cy="1167475"/>
            <a:chOff x="1927676" y="-1238937"/>
            <a:chExt cx="3072952" cy="1167475"/>
          </a:xfrm>
        </p:grpSpPr>
        <p:pic>
          <p:nvPicPr>
            <p:cNvPr id="8" name="Picture 7" descr="angrydigital2.bmp"/>
            <p:cNvPicPr>
              <a:picLocks noChangeAspect="1"/>
            </p:cNvPicPr>
            <p:nvPr/>
          </p:nvPicPr>
          <p:blipFill>
            <a:blip r:embed="rId12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642188" y="-1200567"/>
              <a:ext cx="1358440" cy="1096361"/>
            </a:xfrm>
            <a:prstGeom prst="rect">
              <a:avLst/>
            </a:prstGeom>
          </p:spPr>
        </p:pic>
        <p:pic>
          <p:nvPicPr>
            <p:cNvPr id="11" name="Picture 10" descr="angrytoasterbrow2.bmp"/>
            <p:cNvPicPr>
              <a:picLocks noChangeAspect="1"/>
            </p:cNvPicPr>
            <p:nvPr/>
          </p:nvPicPr>
          <p:blipFill>
            <a:blip r:embed="rId13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927676" y="-1238937"/>
              <a:ext cx="1756807" cy="1167475"/>
            </a:xfrm>
            <a:prstGeom prst="rect">
              <a:avLst/>
            </a:prstGeom>
          </p:spPr>
        </p:pic>
      </p:grpSp>
      <p:pic>
        <p:nvPicPr>
          <p:cNvPr id="12" name="Picture 11" descr="angrylightningbulb2.bmp"/>
          <p:cNvPicPr>
            <a:picLocks noChangeAspect="1"/>
          </p:cNvPicPr>
          <p:nvPr/>
        </p:nvPicPr>
        <p:blipFill>
          <a:blip r:embed="rId1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 flipV="1">
            <a:off x="7072330" y="-285776"/>
            <a:ext cx="1562273" cy="1724023"/>
          </a:xfrm>
          <a:prstGeom prst="rect">
            <a:avLst/>
          </a:prstGeom>
        </p:spPr>
      </p:pic>
      <p:pic>
        <p:nvPicPr>
          <p:cNvPr id="13" name="Picture 12" descr="smellyfish.bmp"/>
          <p:cNvPicPr>
            <a:picLocks noChangeAspect="1"/>
          </p:cNvPicPr>
          <p:nvPr/>
        </p:nvPicPr>
        <p:blipFill>
          <a:blip r:embed="rId1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86182" y="-1500222"/>
            <a:ext cx="1714512" cy="1127827"/>
          </a:xfrm>
          <a:prstGeom prst="rect">
            <a:avLst/>
          </a:prstGeom>
        </p:spPr>
      </p:pic>
      <p:pic>
        <p:nvPicPr>
          <p:cNvPr id="17" name="Picture 16" descr="angryradio.bmp"/>
          <p:cNvPicPr>
            <a:picLocks noChangeAspect="1"/>
          </p:cNvPicPr>
          <p:nvPr/>
        </p:nvPicPr>
        <p:blipFill>
          <a:blip r:embed="rId16" cstate="screen">
            <a:clrChange>
              <a:clrFrom>
                <a:srgbClr val="808000"/>
              </a:clrFrom>
              <a:clrTo>
                <a:srgbClr val="808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2819437" y="2000240"/>
            <a:ext cx="2819437" cy="1881681"/>
          </a:xfrm>
          <a:prstGeom prst="rect">
            <a:avLst/>
          </a:prstGeom>
        </p:spPr>
      </p:pic>
      <p:pic>
        <p:nvPicPr>
          <p:cNvPr id="18" name="Picture 17" descr="mic face3.bmp"/>
          <p:cNvPicPr>
            <a:picLocks noChangeAspect="1"/>
          </p:cNvPicPr>
          <p:nvPr/>
        </p:nvPicPr>
        <p:blipFill>
          <a:blip r:embed="rId1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419350" y="5085457"/>
            <a:ext cx="2419350" cy="4697630"/>
          </a:xfrm>
          <a:prstGeom prst="rect">
            <a:avLst/>
          </a:prstGeom>
        </p:spPr>
      </p:pic>
      <p:pic>
        <p:nvPicPr>
          <p:cNvPr id="5" name="Picture 4" descr="confusedwolfman.bmp"/>
          <p:cNvPicPr>
            <a:picLocks noChangeAspect="1"/>
          </p:cNvPicPr>
          <p:nvPr/>
        </p:nvPicPr>
        <p:blipFill>
          <a:blip r:embed="rId1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 flipV="1">
            <a:off x="1414855" y="2725734"/>
            <a:ext cx="4146198" cy="6975902"/>
          </a:xfrm>
          <a:prstGeom prst="rect">
            <a:avLst/>
          </a:prstGeom>
        </p:spPr>
      </p:pic>
      <p:pic>
        <p:nvPicPr>
          <p:cNvPr id="9" name="Picture 8" descr="angryghostcloud2.bmp"/>
          <p:cNvPicPr>
            <a:picLocks noChangeAspect="1"/>
          </p:cNvPicPr>
          <p:nvPr/>
        </p:nvPicPr>
        <p:blipFill>
          <a:blip r:embed="rId19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43636" y="-1383423"/>
            <a:ext cx="1500198" cy="1210505"/>
          </a:xfrm>
          <a:prstGeom prst="rect">
            <a:avLst/>
          </a:prstGeom>
        </p:spPr>
      </p:pic>
      <p:pic>
        <p:nvPicPr>
          <p:cNvPr id="14" name="Picture 13" descr="happy balloon.bmp"/>
          <p:cNvPicPr>
            <a:picLocks noChangeAspect="1"/>
          </p:cNvPicPr>
          <p:nvPr/>
        </p:nvPicPr>
        <p:blipFill>
          <a:blip r:embed="rId2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778422" y="7558463"/>
            <a:ext cx="1365577" cy="1199395"/>
          </a:xfrm>
          <a:prstGeom prst="rect">
            <a:avLst/>
          </a:prstGeom>
        </p:spPr>
      </p:pic>
      <p:pic>
        <p:nvPicPr>
          <p:cNvPr id="19" name="end music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1" cstate="screen"/>
          <a:stretch>
            <a:fillRect/>
          </a:stretch>
        </p:blipFill>
        <p:spPr>
          <a:xfrm>
            <a:off x="285720" y="357166"/>
            <a:ext cx="304800" cy="304800"/>
          </a:xfrm>
          <a:prstGeom prst="rect">
            <a:avLst/>
          </a:prstGeom>
        </p:spPr>
      </p:pic>
      <p:pic>
        <p:nvPicPr>
          <p:cNvPr id="1026" name="Picture 2" descr="C:\Documents and Settings\ndw26\Local Settings\Temporary Internet Files\Content.IE5\YV6L7AE0\MCj04347220000[1].png"/>
          <p:cNvPicPr>
            <a:picLocks noChangeAspect="1" noChangeArrowheads="1"/>
          </p:cNvPicPr>
          <p:nvPr/>
        </p:nvPicPr>
        <p:blipFill>
          <a:blip r:embed="rId22" cstate="screen"/>
          <a:srcRect/>
          <a:stretch>
            <a:fillRect/>
          </a:stretch>
        </p:blipFill>
        <p:spPr bwMode="auto">
          <a:xfrm>
            <a:off x="2214546" y="5357953"/>
            <a:ext cx="1500047" cy="1500047"/>
          </a:xfrm>
          <a:prstGeom prst="rect">
            <a:avLst/>
          </a:prstGeom>
          <a:noFill/>
        </p:spPr>
      </p:pic>
      <p:pic>
        <p:nvPicPr>
          <p:cNvPr id="22" name="MSj03885360000[1].wav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3" cstate="screen"/>
          <a:stretch>
            <a:fillRect/>
          </a:stretch>
        </p:blipFill>
        <p:spPr>
          <a:xfrm>
            <a:off x="285720" y="928670"/>
            <a:ext cx="304800" cy="304800"/>
          </a:xfrm>
          <a:prstGeom prst="rect">
            <a:avLst/>
          </a:prstGeom>
        </p:spPr>
      </p:pic>
      <p:pic>
        <p:nvPicPr>
          <p:cNvPr id="21" name="Picture 20" descr="angrygreencloud.bmp"/>
          <p:cNvPicPr>
            <a:picLocks noChangeAspect="1"/>
          </p:cNvPicPr>
          <p:nvPr/>
        </p:nvPicPr>
        <p:blipFill>
          <a:blip r:embed="rId2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72264" y="5071077"/>
            <a:ext cx="1329251" cy="1072568"/>
          </a:xfrm>
          <a:prstGeom prst="rect">
            <a:avLst/>
          </a:prstGeom>
        </p:spPr>
      </p:pic>
      <p:pic>
        <p:nvPicPr>
          <p:cNvPr id="23" name="Picture 22" descr="treeB2.bmp"/>
          <p:cNvPicPr>
            <a:picLocks noChangeAspect="1"/>
          </p:cNvPicPr>
          <p:nvPr/>
        </p:nvPicPr>
        <p:blipFill>
          <a:blip r:embed="rId25" cstate="print">
            <a:clrChange>
              <a:clrFrom>
                <a:srgbClr val="80FFFF"/>
              </a:clrFrom>
              <a:clrTo>
                <a:srgbClr val="80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2727" flipH="1">
            <a:off x="-2015016" y="2494408"/>
            <a:ext cx="1643063" cy="3032198"/>
          </a:xfrm>
          <a:prstGeom prst="rect">
            <a:avLst/>
          </a:prstGeom>
        </p:spPr>
      </p:pic>
      <p:pic>
        <p:nvPicPr>
          <p:cNvPr id="25" name="Picture 24" descr="angrycarrotface.bmp"/>
          <p:cNvPicPr>
            <a:picLocks noChangeAspect="1"/>
          </p:cNvPicPr>
          <p:nvPr/>
        </p:nvPicPr>
        <p:blipFill>
          <a:blip r:embed="rId2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2844" y="-1700293"/>
            <a:ext cx="914397" cy="1583049"/>
          </a:xfrm>
          <a:prstGeom prst="rect">
            <a:avLst/>
          </a:prstGeom>
        </p:spPr>
      </p:pic>
      <p:pic>
        <p:nvPicPr>
          <p:cNvPr id="15" name="Picture 14" descr="A drawing of a spatula&#10;&#10;AI-generated content may be incorrect.">
            <a:extLst>
              <a:ext uri="{FF2B5EF4-FFF2-40B4-BE49-F238E27FC236}">
                <a16:creationId xmlns:a16="http://schemas.microsoft.com/office/drawing/2014/main" id="{581B4B21-0F9E-1229-CECF-33797E615B98}"/>
              </a:ext>
            </a:extLst>
          </p:cNvPr>
          <p:cNvPicPr>
            <a:picLocks noChangeAspect="1"/>
          </p:cNvPicPr>
          <p:nvPr/>
        </p:nvPicPr>
        <p:blipFill>
          <a:blip r:embed="rId27">
            <a:extLst>
              <a:ext uri="{BEBA8EAE-BF5A-486C-A8C5-ECC9F3942E4B}">
                <a14:imgProps xmlns:a14="http://schemas.microsoft.com/office/drawing/2010/main">
                  <a14:imgLayer r:embed="rId28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501957" y="8134384"/>
            <a:ext cx="3857625" cy="6858000"/>
          </a:xfrm>
          <a:prstGeom prst="rect">
            <a:avLst/>
          </a:prstGeom>
        </p:spPr>
      </p:pic>
      <p:pic>
        <p:nvPicPr>
          <p:cNvPr id="16" name="Picture 15" descr="A drawing of a spatula&#10;&#10;AI-generated content may be incorrect.">
            <a:extLst>
              <a:ext uri="{FF2B5EF4-FFF2-40B4-BE49-F238E27FC236}">
                <a16:creationId xmlns:a16="http://schemas.microsoft.com/office/drawing/2014/main" id="{AA16E531-DF39-DB38-EC0B-FF92C510D55E}"/>
              </a:ext>
            </a:extLst>
          </p:cNvPr>
          <p:cNvPicPr>
            <a:picLocks noChangeAspect="1"/>
          </p:cNvPicPr>
          <p:nvPr/>
        </p:nvPicPr>
        <p:blipFill>
          <a:blip r:embed="rId27">
            <a:extLst>
              <a:ext uri="{BEBA8EAE-BF5A-486C-A8C5-ECC9F3942E4B}">
                <a14:imgProps xmlns:a14="http://schemas.microsoft.com/office/drawing/2010/main">
                  <a14:imgLayer r:embed="rId28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0800000">
            <a:off x="2009769" y="-9170187"/>
            <a:ext cx="3857625" cy="6858000"/>
          </a:xfrm>
          <a:prstGeom prst="rect">
            <a:avLst/>
          </a:prstGeom>
        </p:spPr>
      </p:pic>
    </p:spTree>
  </p:cSld>
  <p:clrMapOvr>
    <a:masterClrMapping/>
  </p:clrMapOvr>
  <p:transition advClick="0" advTm="1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68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7037E-6 L 1.44167 -0.01273 " pathEditMode="relative" rAng="0" ptsTypes="AA">
                                      <p:cBhvr>
                                        <p:cTn id="8" dur="34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100" y="-60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27" presetClass="entr" presetSubtype="0" fill="hold" grpId="0" nodeType="withEffect">
                                  <p:stCondLst>
                                    <p:cond delay="14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bg2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8" presetClass="emph" presetSubtype="0" repeatCount="5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21600000">
                                      <p:cBhvr>
                                        <p:cTn id="15" dur="76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42" presetClass="path" presetSubtype="0" accel="50000" decel="5000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animMotion origin="layout" path="M 0 1.48148E-6 L 0.01007 0.98588 " pathEditMode="relative" rAng="0" ptsTypes="AA">
                                      <p:cBhvr>
                                        <p:cTn id="17" dur="1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" y="49300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42" presetClass="path" presetSubtype="0" accel="50000" decel="5000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animMotion origin="layout" path="M 0 1.48148E-6 L 0.01007 0.98588 " pathEditMode="relative" rAng="0" ptsTypes="AA">
                                      <p:cBhvr>
                                        <p:cTn id="2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" y="49300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nodeType="withEffect">
                                  <p:stCondLst>
                                    <p:cond delay="49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1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42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4.16667E-6 2.22222E-6 L 0.00348 0.79398 " pathEditMode="relative" rAng="0" ptsTypes="AA">
                                      <p:cBhvr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0" y="39700"/>
                                    </p:animMotion>
                                  </p:childTnLst>
                                </p:cTn>
                              </p:par>
                              <p:par>
                                <p:cTn id="28" presetID="0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0.01615 -0.41088 L -0.01615 -0.41042 C -0.06059 -0.79607 -0.02413 -0.46088 -0.01945 -1.46412 C -0.01875 -1.60764 -0.01858 -1.75116 -0.01615 -1.89468 C -0.01528 -1.94398 -0.00938 -2.04167 -0.00938 -2.04144 C -0.00834 -2.15116 -0.00973 -2.26088 -0.00608 -2.37037 C -0.00521 -2.39445 0.00087 -2.41783 0.00399 -2.44167 C 0.00642 -2.46065 0.0085 -2.48009 0.01059 -2.49931 C 0.0118 -2.51111 0.01232 -2.52315 0.01389 -2.53495 C 0.01562 -2.54699 0.01788 -2.5588 0.02066 -2.57037 C 0.02239 -2.57801 0.02569 -2.58495 0.02725 -2.59259 C 0.03437 -2.62593 0.03385 -2.62107 0.03385 -2.64167 " pathEditMode="relative" rAng="0" ptsTypes="AAAAAAAAAAAA">
                                      <p:cBhvr>
                                        <p:cTn id="2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06" y="-111528"/>
                                    </p:animMotion>
                                  </p:childTnLst>
                                </p:cTn>
                              </p:par>
                              <p:par>
                                <p:cTn id="30" presetID="53" presetClass="exit" presetSubtype="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1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3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0" presetClass="path" presetSubtype="0" accel="50000" decel="50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-0.0592 -3.33333E-6 C -0.01424 -0.11365 0.0309 -0.22731 0.00156 -0.31805 C -0.02778 -0.40856 -0.21181 -0.49051 -0.23507 -0.54375 C -0.25834 -0.59745 -0.17032 -0.61296 -0.13802 -0.63842 C -0.10556 -0.66412 -0.02379 -0.66342 -0.04097 -0.69722 C -0.05816 -0.73125 -0.18455 -0.80764 -0.24115 -0.84213 C -0.29775 -0.87639 -0.31684 -0.88194 -0.38056 -0.9037 C -0.44427 -0.92523 -0.5474 -0.94305 -0.62309 -0.97314 C -0.69896 -1.00347 -0.79097 -1.00277 -0.83542 -1.08472 C -0.87986 -1.16689 -0.8849 -1.31666 -0.88993 -1.46666 " pathEditMode="relative" rAng="0" ptsTypes="aaaaaaaaaA">
                                      <p:cBhvr>
                                        <p:cTn id="36" dur="63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000" y="-73300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0" presetClass="path" presetSubtype="0" accel="50000" decel="50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0.00261 0.49931 L 0.00261 0.49954 C 0.00035 0.64005 -0.00087 0.78102 -0.00416 0.9206 C -0.00538 0.96968 -0.01076 1.01898 -0.01076 1.06782 C -0.0118 1.42801 -0.00833 1.78796 -0.00746 2.14792 C -0.00729 2.24421 -0.00746 2.34074 -0.00746 2.43704 L -0.00746 2.43727 " pathEditMode="relative" rAng="0" ptsTypes="AAAAAAA">
                                      <p:cBhvr>
                                        <p:cTn id="3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4" y="96898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0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0.00486 -4.07407E-6 C 0.00694 0.00487 0.00295 0.01088 0.00868 0.02454 C 0.0151 0.04028 0.01163 0.02454 0.01753 0.04352 C 0.01875 0.04676 0.01875 0.05093 0.01979 0.05463 C 0.02882 0.0794 0.04444 0.10024 0.05347 0.12454 C 0.05729 0.13496 0.05729 0.14653 0.06024 0.15718 C 0.0592 0.17362 0.06094 0.18635 0.05573 0.20047 C 0.05069 0.21459 0.03924 0.23704 0.02882 0.24653 C 0.02448 0.25047 0.01545 0.25533 0.01076 0.25996 C 0.00226 0.26875 -0.00556 0.27639 -0.01615 0.28172 C -0.0276 0.2875 -0.04271 0.28843 -0.05434 0.28982 C -0.06806 0.29399 -0.06024 0.29144 -0.07674 0.29792 C -0.07934 0.29908 -0.08108 0.30209 -0.08351 0.30348 C -0.09896 0.31135 -0.09566 0.30579 -0.11267 0.31968 C -0.11719 0.32338 -0.12309 0.32524 -0.12622 0.33056 C -0.13472 0.34399 -0.12986 0.33889 -0.13976 0.34676 C -0.14531 0.35695 -0.14635 0.37037 -0.1375 0.3794 C -0.1316 0.38519 -0.12135 0.38635 -0.11493 0.39005 C -0.10694 0.39514 -0.09826 0.39862 -0.09028 0.40371 C -0.08368 0.40764 -0.07691 0.41412 -0.06997 0.41713 C -0.05122 0.4257 -0.06632 0.4132 -0.04757 0.42547 C -0.0309 0.43635 -0.01736 0.45533 -0.00712 0.47408 C -0.00903 0.52987 0.00035 0.55093 -0.03854 0.57431 C -0.08455 0.57246 -0.08368 0.575 -0.11267 0.56621 C -0.12656 0.55625 -0.14045 0.55139 -0.15538 0.54468 C -0.16111 0.54213 -0.16563 0.53635 -0.17118 0.5338 C -0.17691 0.53125 -0.18316 0.5301 -0.18924 0.52824 C -0.1974 0.52176 -0.20434 0.51783 -0.21389 0.51482 C -0.21597 0.51297 -0.22622 0.50324 -0.22969 0.50116 C -0.23819 0.49607 -0.24809 0.49329 -0.2566 0.48774 C -0.26545 0.48172 -0.27274 0.47199 -0.28125 0.46598 C -0.28333 0.46459 -0.28594 0.46459 -0.28802 0.4632 C -0.29497 0.45903 -0.2967 0.45463 -0.30382 0.44977 C -0.3059 0.44838 -0.30851 0.44838 -0.31059 0.44699 C -0.32222 0.43982 -0.31233 0.44352 -0.32396 0.43357 C -0.32674 0.43125 -0.33021 0.43033 -0.33299 0.42801 C -0.33924 0.42315 -0.34392 0.41482 -0.35104 0.41181 C -0.3599 0.40811 -0.36962 0.40371 -0.37795 0.39815 C -0.39983 0.38357 -0.38281 0.38982 -0.40035 0.38473 C -0.41493 0.37408 -0.43108 0.3632 -0.44757 0.35764 C -0.45052 0.35649 -0.45365 0.35602 -0.4566 0.35487 C -0.46111 0.35324 -0.47014 0.34954 -0.47014 0.34977 C -0.48056 0.35047 -0.49115 0.35 -0.50156 0.35209 C -0.50417 0.35278 -0.5059 0.35602 -0.50833 0.35764 C -0.51788 0.36412 -0.52795 0.37547 -0.5375 0.3794 C -0.54063 0.39074 -0.54531 0.39977 -0.54879 0.41181 C -0.54948 0.41459 -0.55017 0.41713 -0.55104 0.41991 C -0.55174 0.42269 -0.55313 0.42801 -0.55313 0.42824 C -0.55208 0.46042 -0.55313 0.48334 -0.54653 0.51204 C -0.54549 0.51574 -0.54583 0.51968 -0.54427 0.52292 C -0.54063 0.52917 -0.53351 0.53241 -0.53073 0.53912 C -0.52257 0.55926 -0.52882 0.54746 -0.50608 0.56899 L -0.50608 0.56922 C -0.49792 0.58218 -0.48958 0.58704 -0.47899 0.59607 C -0.46528 0.60811 -0.45052 0.62477 -0.43403 0.63125 C -0.42604 0.64607 -0.43455 0.63496 -0.4184 0.64213 C -0.4158 0.64329 -0.41406 0.6463 -0.41163 0.64769 C -0.40052 0.6544 -0.39254 0.65857 -0.38021 0.66112 C -0.34219 0.65949 -0.3125 0.65741 -0.27674 0.65024 C -0.24514 0.65162 -0.21545 0.65093 -0.18472 0.65834 C -0.17135 0.66621 -0.17882 0.6625 -0.16215 0.66922 C -0.15799 0.67084 -0.15486 0.67547 -0.15087 0.67732 C -0.13958 0.68357 -0.12917 0.68473 -0.11944 0.6963 C -0.1 0.71991 -0.10781 0.70787 -0.09479 0.73149 C -0.08889 0.7419 -0.08924 0.75996 -0.08576 0.77223 C -0.08681 0.77848 -0.0875 0.78982 -0.09028 0.79653 C -0.09444 0.80672 -0.09531 0.80394 -0.10156 0.81297 C -0.10712 0.82107 -0.11111 0.83264 -0.11719 0.84005 C -0.1191 0.84213 -0.12188 0.84329 -0.12396 0.84537 C -0.13611 0.85764 -0.14913 0.87176 -0.16441 0.87801 C -0.18594 0.90394 -0.15851 0.87315 -0.17795 0.88866 C -0.18056 0.89074 -0.18212 0.89491 -0.18472 0.89699 C -0.18681 0.89838 -0.18924 0.89838 -0.19132 0.89954 C -0.19444 0.90116 -0.19757 0.90278 -0.20035 0.9051 C -0.20781 0.91135 -0.21302 0.92362 -0.2184 0.93218 C -0.2217 0.94422 -0.21875 0.9625 -0.21163 0.97269 C -0.2092 0.97616 -0.20521 0.97778 -0.2026 0.98102 " pathEditMode="relative" rAng="0" ptsTypes="fffffffffffffffffffffffffffffffffffffffffffffffffffFffffffffffffffffffffffffA">
                                      <p:cBhvr>
                                        <p:cTn id="40" dur="3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100" y="49100"/>
                                    </p:animMotion>
                                  </p:childTnLst>
                                </p:cTn>
                              </p:par>
                              <p:par>
                                <p:cTn id="41" presetID="53" presetClass="exit" presetSubtype="0" fill="hold" nodeType="withEffect">
                                  <p:stCondLst>
                                    <p:cond delay="410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4" dur="1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0" presetClass="path" presetSubtype="0" accel="50000" decel="50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-0.00625 -4.07407E-6 C -0.01476 0.00764 -0.01441 0.01459 -0.02292 0.02223 C -0.02795 0.04237 -0.02083 0.01806 -0.03125 0.03889 C -0.03247 0.04144 -0.03195 0.04491 -0.03333 0.04746 C -0.03767 0.0544 -0.04306 0.06019 -0.04792 0.06667 C -0.04965 0.06899 -0.05035 0.07269 -0.05208 0.075 C -0.05868 0.08473 -0.06754 0.0919 -0.07292 0.10278 C -0.0757 0.10834 -0.07813 0.11412 -0.08125 0.11945 C -0.10139 0.15301 -0.0809 0.11343 -0.09375 0.13889 C -0.09931 0.16829 -0.08802 0.19213 -0.075 0.21389 C -0.07049 0.2382 -0.07691 0.21412 -0.06667 0.23056 C -0.06476 0.2338 -0.06406 0.2382 -0.0625 0.24167 C -0.0599 0.24746 -0.05695 0.25278 -0.05417 0.25834 C -0.05087 0.26482 -0.04583 0.26945 -0.04167 0.275 C -0.03958 0.27778 -0.03542 0.28334 -0.03542 0.28357 C -0.03125 0.28241 -0.02691 0.28241 -0.02292 0.28056 C -0.02049 0.2794 -0.01667 0.27824 -0.01667 0.275 C -0.01667 0.2713 -0.02761 0.26737 -0.02917 0.26667 C -0.03195 0.2676 -0.03577 0.26644 -0.0375 0.26945 C -0.03889 0.27176 -0.03594 0.275 -0.03542 0.27778 C -0.03455 0.28149 -0.03438 0.28542 -0.03333 0.28889 C -0.02899 0.3044 -0.03108 0.29653 -0.02292 0.30556 C -0.01511 0.31436 -0.01615 0.32061 -0.00625 0.325 C -0.00417 0.32778 -0.00243 0.33125 1.38889E-6 0.33334 C 0.00191 0.33496 0.00625 0.33912 0.00625 0.33612 C 0.00625 0.33218 0.00226 0.3301 1.38889E-6 0.32778 C -0.00399 0.32362 -0.0125 0.31667 -0.0125 0.3169 C -0.01597 0.3176 -0.01979 0.31713 -0.02292 0.31945 C -0.03316 0.32732 -0.02708 0.35255 -0.02292 0.36389 C -0.01997 0.37199 -0.00972 0.3838 -0.00417 0.38889 C 0.00069 0.39329 0.00729 0.39329 0.0125 0.39723 C 0.01771 0.40116 0.02205 0.40672 0.02708 0.41112 C 0.03125 0.41019 0.03819 0.41366 0.03958 0.40834 C 0.04687 0.38149 0.0342 0.35787 0.01667 0.35 C 0.01319 0.35093 0.00955 0.35116 0.00625 0.35278 C -0.00417 0.35811 -0.00608 0.37362 -0.00833 0.38612 C -0.00695 0.39352 -0.00677 0.40139 -0.00417 0.40834 C -0.00139 0.41574 0.0026 0.42246 0.00417 0.43056 C 0.00486 0.43426 0.00486 0.43843 0.00625 0.44167 C 0.00764 0.44514 0.01059 0.44699 0.0125 0.45 C 0.01545 0.45487 0.01545 0.46227 0.01875 0.46667 C 0.02101 0.46968 0.0243 0.47037 0.02708 0.47223 C 0.03542 0.4713 0.04392 0.47223 0.05208 0.46945 C 0.05486 0.46852 0.0559 0.4632 0.05833 0.46112 C 0.06024 0.45949 0.0625 0.45926 0.06458 0.45834 C 0.06753 0.45232 0.07205 0.44769 0.075 0.44167 C 0.07621 0.43912 0.07604 0.43588 0.07708 0.43334 C 0.08524 0.41181 0.07812 0.4375 0.08333 0.41667 C 0.09705 0.42269 0.08976 0.42662 0.09583 0.43612 C 0.09878 0.44074 0.11128 0.45024 0.11458 0.45278 C 0.12222 0.46806 0.1309 0.47917 0.13542 0.49723 C 0.13403 0.53311 0.13611 0.55602 0.12083 0.58334 C 0.1184 0.58774 0.10955 0.59769 0.10625 0.6 C 0.10226 0.60255 0.09375 0.60556 0.09375 0.60579 C 0.08385 0.60394 0.0776 0.60625 0.07083 0.59723 C 0.06319 0.58704 0.06267 0.56852 0.06042 0.55556 C 0.05399 0.51713 0.05486 0.47755 0.05 0.43889 C 0.05139 0.42037 0.05208 0.40162 0.05417 0.38334 C 0.05486 0.37755 0.05521 0.37084 0.05833 0.36667 C 0.0625 0.36112 0.06667 0.35556 0.07083 0.35 C 0.07292 0.34723 0.07708 0.34167 0.07708 0.3419 C 0.10208 0.34584 0.10816 0.35232 0.125 0.37778 C 0.13142 0.3875 0.13698 0.39167 0.14167 0.40278 C 0.14722 0.41621 0.14496 0.41644 0.14792 0.43056 C 0.14913 0.43612 0.15208 0.44723 0.15208 0.44746 C 0.15035 0.47894 0.15069 0.4919 0.13958 0.51667 C 0.13489 0.52686 0.13281 0.53426 0.125 0.53889 C 0.12101 0.54121 0.1125 0.54445 0.1125 0.54468 C 0.10486 0.54352 0.09722 0.54352 0.08958 0.54167 C 0.08524 0.54074 0.07708 0.53612 0.07708 0.53635 C 0.07153 0.53704 0.06545 0.53588 0.06042 0.53889 C 0.05434 0.5426 0.04948 0.56204 0.04583 0.56945 C 0.04149 0.59237 0.04635 0.60903 0.05833 0.625 C 0.0625 0.64167 0.07031 0.64653 0.07917 0.65834 C 0.09462 0.67894 0.07691 0.66181 0.09167 0.675 C 0.10121 0.69422 0.09844 0.68542 0.10208 0.7 C 0.09965 0.71922 0.10173 0.72292 0.0875 0.72778 C 0.0717 0.7257 0.06389 0.72292 0.05 0.71667 C 0.04392 0.71065 0.03733 0.70602 0.03125 0.7 C 0.02465 0.69329 0.02048 0.68287 0.01458 0.675 C 0.00903 0.64584 0.01163 0.61528 0.00625 0.58612 C 0.00017 0.55417 -0.01493 0.52871 -0.03333 0.50834 C -0.04115 0.49977 -0.03767 0.49908 -0.04792 0.49445 C -0.06406 0.48727 -0.08125 0.48588 -0.09792 0.48334 C -0.11945 0.48426 -0.14097 0.48357 -0.1625 0.48612 C -0.16545 0.48635 -0.17379 0.49792 -0.175 0.5 C -0.17813 0.50533 -0.18333 0.51667 -0.18333 0.5169 C -0.18837 0.54399 -0.1941 0.57431 -0.18125 0.6 C -0.18073 0.60232 -0.17847 0.61644 -0.17708 0.61945 C -0.16042 0.65857 -0.12274 0.67315 -0.09167 0.67778 C -0.06806 0.67686 -0.04445 0.675 -0.02083 0.675 C -0.01111 0.675 -0.00104 0.67431 0.00833 0.67778 C 0.01458 0.6801 0.01944 0.68704 0.025 0.69167 C 0.03507 0.7 0.04444 0.71019 0.05417 0.71945 C 0.06423 0.72917 0.07031 0.7426 0.08125 0.75 C 0.08333 0.75371 0.08507 0.75787 0.0875 0.76112 C 0.08923 0.76343 0.09219 0.76412 0.09375 0.76667 C 0.10243 0.77987 0.10555 0.79445 0.1125 0.80834 C 0.11024 0.88542 0.11458 0.85533 0.10625 0.9 C 0.10469 0.90811 0.10087 0.91783 0.09792 0.925 C 0.09548 0.93079 0.08958 0.94167 0.08958 0.9419 C 0.08698 0.95533 0.08489 0.96644 0.08333 0.98056 C 0.08403 0.98797 0.08646 0.99537 0.08542 1.00278 C 0.08489 1.00602 0.08229 0.99746 0.08125 0.99445 C 0.07951 0.99005 0.07882 0.98496 0.07708 0.98056 " pathEditMode="relative" rAng="0" ptsTypes="ffffffffffffffffffffffffffffffffffffffffffffffffffffffffffffffffffffffffffffffffffffffffffffffffffffffffA">
                                      <p:cBhvr>
                                        <p:cTn id="47" dur="48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00" y="50300"/>
                                    </p:animMotion>
                                  </p:childTnLst>
                                </p:cTn>
                              </p:par>
                              <p:par>
                                <p:cTn id="48" presetID="8" presetClass="emph" presetSubtype="0" repeatCount="5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Rot by="21600000">
                                      <p:cBhvr>
                                        <p:cTn id="49" dur="96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0" presetID="53" presetClass="exit" presetSubtype="0" fill="hold" nodeType="withEffect">
                                  <p:stCondLst>
                                    <p:cond delay="9300"/>
                                  </p:stCondLst>
                                  <p:childTnLst>
                                    <p:anim calcmode="lin" valueType="num">
                                      <p:cBhvr>
                                        <p:cTn id="51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56" dur="1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58" dur="1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9" presetID="1" presetClass="exit" presetSubtype="0" fill="hold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29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xit" presetSubtype="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57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xit" presetSubtype="0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82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xit" presetSubtype="0" fill="hold" nodeType="withEffect">
                                  <p:stCondLst>
                                    <p:cond delay="83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95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6" presetClass="emph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Scale>
                                      <p:cBhvr>
                                        <p:cTn id="76" dur="1400" fill="hold"/>
                                        <p:tgtEl>
                                          <p:spTgt spid="3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77" presetID="42" presetClass="path" presetSubtype="0" accel="50000" decel="5000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Motion origin="layout" path="M 0.00747 0.01759 L 0.00261 1.00139 " pathEditMode="relative" rAng="0" ptsTypes="AA">
                                      <p:cBhvr>
                                        <p:cTn id="78" dur="1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0" y="49200"/>
                                    </p:animMotion>
                                  </p:childTnLst>
                                </p:cTn>
                              </p:par>
                              <p:par>
                                <p:cTn id="79" presetID="53" presetClass="exit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 calcmode="lin" valueType="num">
                                      <p:cBhvr>
                                        <p:cTn id="80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" presetClass="entr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0" presetClass="path" presetSubtype="0" accel="50000" decel="5000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Motion origin="layout" path="M 1.94444E-6 -2.96296E-6 C -0.00295 0.01134 -0.0059 0.02269 0.01042 -0.025 C 0.02674 -0.07268 0.1 -0.21041 0.09792 -0.28611 C 0.09583 -0.36203 0.01597 -0.43287 -0.00208 -0.48055 C -0.02014 -0.52824 -0.01771 -0.54491 -0.01042 -0.57222 C -0.00312 -0.59953 0.02292 -0.62129 0.04167 -0.64467 C 0.06042 -0.66759 0.09757 -0.6794 0.10208 -0.71134 C 0.1066 -0.74328 0.07674 -0.80602 0.06875 -0.83611 C 0.06076 -0.8662 0.06146 -0.84491 0.05417 -0.89166 C 0.04688 -0.93842 0.03594 -1.02754 0.025 -1.11666 " pathEditMode="relative" ptsTypes="aaaaaaaaaA">
                                      <p:cBhvr>
                                        <p:cTn id="87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8" presetID="0" presetClass="path" presetSubtype="0" accel="50000" decel="5000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Motion origin="layout" path="M 3.61111E-6 7.40741E-7 C -0.08282 -0.00116 -0.16563 -0.00232 -0.22084 0.025 C -0.27605 0.05231 -0.31563 0.11435 -0.33125 0.16389 C -0.34688 0.21343 -0.33125 0.28009 -0.31493 0.32222 C -0.29844 0.36435 -0.25608 0.39907 -0.23264 0.41667 C -0.2092 0.43426 -0.20677 0.42546 -0.17396 0.42778 C -0.14098 0.43009 -0.0882 0.43032 -0.03525 0.43055 " pathEditMode="relative" rAng="0" ptsTypes="aaaaaaA">
                                      <p:cBhvr>
                                        <p:cTn id="89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300" y="21600"/>
                                    </p:animMotion>
                                  </p:childTnLst>
                                </p:cTn>
                              </p:par>
                              <p:par>
                                <p:cTn id="90" presetID="8" presetClass="emph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Rot by="-10800000">
                                      <p:cBhvr>
                                        <p:cTn id="91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2" presetID="0" presetClass="path" presetSubtype="0" accel="50000" decel="5000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animMotion origin="layout" path="M 3.33333E-6 -7.40741E-6 C -0.00035 0.00902 -0.0007 0.01805 0.00625 0.06666 C 0.01319 0.11527 0.01389 0.23981 0.04166 0.29166 C 0.06944 0.34351 0.16423 0.33032 0.17291 0.37777 C 0.18159 0.42499 0.16319 0.55624 0.09375 0.57476 C 0.0243 0.59328 -0.15313 0.51435 -0.24375 0.48888 C -0.33438 0.46319 -0.41493 0.42036 -0.45 0.42222 C -0.48507 0.42407 -0.47466 0.48518 -0.45417 0.49999 C -0.43368 0.51481 -0.36771 0.49583 -0.32709 0.5111 C -0.28646 0.52638 -0.23229 0.56573 -0.21042 0.59166 C -0.18854 0.61759 -0.22188 0.6456 -0.19584 0.66666 C -0.16979 0.68749 -0.08368 0.65254 -0.05417 0.71666 C -0.02466 0.78055 -0.0217 0.91504 -0.01875 1.04999 " pathEditMode="relative" ptsTypes="aaaaaaaaaaaaA">
                                      <p:cBhvr>
                                        <p:cTn id="93" dur="12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4" presetID="53" presetClass="exit" presetSubtype="0" fill="hold" nodeType="withEffect">
                                  <p:stCondLst>
                                    <p:cond delay="7900"/>
                                  </p:stCondLst>
                                  <p:childTnLst>
                                    <p:anim calcmode="lin" valueType="num">
                                      <p:cBhvr>
                                        <p:cTn id="95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7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0" presetClass="path" presetSubtype="0" accel="50000" decel="50000" fill="hold" nodeType="withEffect">
                                  <p:stCondLst>
                                    <p:cond delay="5100"/>
                                  </p:stCondLst>
                                  <p:childTnLst>
                                    <p:animMotion origin="layout" path="M -5.27778E-6 1.85185E-6 C -5.27778E-6 1.85185E-6 0.16631 -0.36991 0.16666 -0.36944 C 0.16701 -0.36898 -5.27778E-6 1.85185E-6 -5.27778E-6 1.85185E-6 Z " pathEditMode="relative" ptsTypes="aaa">
                                      <p:cBhvr>
                                        <p:cTn id="100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01" presetID="0" presetClass="path" presetSubtype="0" accel="50000" decel="5000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Motion origin="layout" path="M -1.66667E-6 -6.66667E-6 C 0.02344 -0.01042 0.03368 -0.01389 0.06042 -0.01667 C 0.06979 -0.02084 0.0783 -0.02639 0.0875 -0.03056 C 0.10521 -0.05417 0.13125 -0.05371 0.15399 -0.06389 C 0.16076 -0.0669 0.16615 -0.072 0.17292 -0.07501 C 0.18264 -0.08797 0.17674 -0.08126 0.19167 -0.09445 C 0.19375 -0.0963 0.19792 -0.10001 0.19792 -0.10001 C 0.19931 -0.10278 0.20122 -0.1051 0.20208 -0.10834 C 0.20399 -0.11551 0.20625 -0.13056 0.20625 -0.13056 C 0.20694 -0.17408 0.20833 -0.30464 0.20833 -0.26112 C 0.20833 -0.222 0.23212 -0.11065 0.18333 -0.08889 C 0.17361 -0.07593 0.16319 -0.06551 0.15 -0.06112 C 0.12986 -0.04329 0.09931 -0.04607 0.07708 -0.04445 C 0.07517 -0.04352 0.07292 -0.04237 0.07083 -0.04167 C 0.06667 -0.04051 0.06233 -0.04051 0.05833 -0.03889 C 0.04653 -0.03426 0.03542 -0.0257 0.02292 -0.02223 C 0.01597 -0.02014 0.00903 -0.01852 0.00208 -0.01667 C -1.66667E-6 -0.01621 -0.00382 -0.01667 -0.00417 -0.01389 C -0.00486 -0.00903 -0.00139 -0.00464 -1.66667E-6 -6.66667E-6 Z " pathEditMode="relative" ptsTypes="fffffffffffffffffff">
                                      <p:cBhvr>
                                        <p:cTn id="102" dur="33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10000"/>
                            </p:stCondLst>
                            <p:childTnLst>
                              <p:par>
                                <p:cTn id="104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5" dur="543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06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3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937 0.04953 L -0.16961 -0.34167 " pathEditMode="relative" rAng="0" ptsTypes="AA">
                                      <p:cBhvr>
                                        <p:cTn id="112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00" y="-19600"/>
                                    </p:animMotion>
                                  </p:childTnLst>
                                </p:cTn>
                              </p:par>
                              <p:par>
                                <p:cTn id="113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4" dur="2000" fill="hold"/>
                                        <p:tgtEl>
                                          <p:spTgt spid="21"/>
                                        </p:tgtEl>
                                      </p:cBhvr>
                                      <p:by x="300000" y="300000"/>
                                    </p:animScale>
                                  </p:childTnLst>
                                </p:cTn>
                              </p:par>
                              <p:par>
                                <p:cTn id="115" presetID="10" presetClass="exit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6" dur="17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16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showWhenStopped="0">
                <p:cTn id="1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29256" y="2143116"/>
            <a:ext cx="3479510" cy="3786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Picture 10" descr="angry living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8080"/>
              </a:clrFrom>
              <a:clrTo>
                <a:srgbClr val="808080">
                  <a:alpha val="0"/>
                </a:srgbClr>
              </a:clrTo>
            </a:clrChange>
          </a:blip>
          <a:srcRect l="22792" t="7273" r="1188" b="5455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2" name="Picture 11" descr="angrytoasterbrow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143240" y="2123248"/>
            <a:ext cx="1857388" cy="1234314"/>
          </a:xfrm>
          <a:prstGeom prst="rect">
            <a:avLst/>
          </a:prstGeom>
        </p:spPr>
      </p:pic>
      <p:pic>
        <p:nvPicPr>
          <p:cNvPr id="17" name="Picture 16" descr="angrylighteningbulb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71472" y="857233"/>
            <a:ext cx="2459951" cy="2714642"/>
          </a:xfrm>
          <a:prstGeom prst="rect">
            <a:avLst/>
          </a:prstGeom>
        </p:spPr>
      </p:pic>
      <p:sp>
        <p:nvSpPr>
          <p:cNvPr id="9" name="Round Diagonal Corner Rectangle 8"/>
          <p:cNvSpPr/>
          <p:nvPr/>
        </p:nvSpPr>
        <p:spPr>
          <a:xfrm>
            <a:off x="32" y="5805264"/>
            <a:ext cx="9144000" cy="1052736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3800"/>
              </a:lnSpc>
            </a:pPr>
            <a:r>
              <a:rPr lang="en-GB" sz="3600" b="1" dirty="0">
                <a:solidFill>
                  <a:schemeClr val="bg2">
                    <a:lumMod val="10000"/>
                  </a:schemeClr>
                </a:solidFill>
              </a:rPr>
              <a:t>No! It’s my favourite! </a:t>
            </a:r>
          </a:p>
          <a:p>
            <a:pPr algn="ctr">
              <a:lnSpc>
                <a:spcPts val="3800"/>
              </a:lnSpc>
            </a:pPr>
            <a:r>
              <a:rPr lang="en-GB" sz="3600" b="1" dirty="0">
                <a:solidFill>
                  <a:schemeClr val="bg2">
                    <a:lumMod val="10000"/>
                  </a:schemeClr>
                </a:solidFill>
              </a:rPr>
              <a:t>Look, they are going to kiss…</a:t>
            </a:r>
          </a:p>
        </p:txBody>
      </p:sp>
      <p:pic>
        <p:nvPicPr>
          <p:cNvPr id="19" name="Picture 18" descr="angrylighteningbulb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71472" y="857232"/>
            <a:ext cx="2459950" cy="2714642"/>
          </a:xfrm>
          <a:prstGeom prst="rect">
            <a:avLst/>
          </a:prstGeom>
        </p:spPr>
      </p:pic>
      <p:pic>
        <p:nvPicPr>
          <p:cNvPr id="18" name="Picture 17" descr="remote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740000">
            <a:off x="1933989" y="2813296"/>
            <a:ext cx="1073843" cy="299142"/>
          </a:xfrm>
          <a:prstGeom prst="rect">
            <a:avLst/>
          </a:prstGeom>
        </p:spPr>
      </p:pic>
      <p:sp>
        <p:nvSpPr>
          <p:cNvPr id="6" name="Rounded Rectangular Callout 5"/>
          <p:cNvSpPr/>
          <p:nvPr/>
        </p:nvSpPr>
        <p:spPr>
          <a:xfrm>
            <a:off x="285720" y="3933056"/>
            <a:ext cx="6014472" cy="1781960"/>
          </a:xfrm>
          <a:prstGeom prst="wedgeRoundRectCallout">
            <a:avLst>
              <a:gd name="adj1" fmla="val -25883"/>
              <a:gd name="adj2" fmla="val -84667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¡No! ¡Es mi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favorito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! </a:t>
            </a:r>
          </a:p>
          <a:p>
            <a:pPr algn="ctr">
              <a:lnSpc>
                <a:spcPts val="4200"/>
              </a:lnSpc>
            </a:pP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Mira,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están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a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punto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de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darse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un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beso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...</a:t>
            </a:r>
          </a:p>
        </p:txBody>
      </p:sp>
      <p:pic>
        <p:nvPicPr>
          <p:cNvPr id="10" name="slide 03.wav">
            <a:hlinkClick r:id="" action="ppaction://media"/>
          </p:cNvPr>
          <p:cNvPicPr>
            <a:picLocks noRot="1" noChangeAspect="1"/>
          </p:cNvPicPr>
          <p:nvPr>
            <a:wavAudioFile r:embed="rId1" name="slide 03.wav"/>
          </p:nvPr>
        </p:nvPicPr>
        <p:blipFill>
          <a:blip r:embed="rId9" cstate="print"/>
          <a:stretch>
            <a:fillRect/>
          </a:stretch>
        </p:blipFill>
        <p:spPr>
          <a:xfrm>
            <a:off x="8604448" y="623731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668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6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6000" fill="hold" nodeType="withEffect">
                                  <p:stCondLst>
                                    <p:cond delay="2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67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2000" fill="hold" nodeType="withEffect">
                                  <p:stCondLst>
                                    <p:cond delay="4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3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repeatCount="11000" fill="hold" nodeType="withEffect">
                                  <p:stCondLst>
                                    <p:cond delay="5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218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29256" y="2143116"/>
            <a:ext cx="3479510" cy="3786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Picture 10" descr="angry living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8080"/>
              </a:clrFrom>
              <a:clrTo>
                <a:srgbClr val="808080">
                  <a:alpha val="0"/>
                </a:srgbClr>
              </a:clrTo>
            </a:clrChange>
          </a:blip>
          <a:srcRect l="22792" t="7273" r="1188" b="5455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2" name="Picture 11" descr="angrytoasterbrow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143242" y="2123247"/>
            <a:ext cx="1857386" cy="1234314"/>
          </a:xfrm>
          <a:prstGeom prst="rect">
            <a:avLst/>
          </a:prstGeom>
        </p:spPr>
      </p:pic>
      <p:pic>
        <p:nvPicPr>
          <p:cNvPr id="17" name="Picture 16" descr="angrylighteningbulb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71472" y="857233"/>
            <a:ext cx="2459951" cy="2714642"/>
          </a:xfrm>
          <a:prstGeom prst="rect">
            <a:avLst/>
          </a:prstGeom>
        </p:spPr>
      </p:pic>
      <p:pic>
        <p:nvPicPr>
          <p:cNvPr id="19" name="Picture 18" descr="angrylighteningbulb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71472" y="857232"/>
            <a:ext cx="2459950" cy="2714642"/>
          </a:xfrm>
          <a:prstGeom prst="rect">
            <a:avLst/>
          </a:prstGeom>
        </p:spPr>
      </p:pic>
      <p:pic>
        <p:nvPicPr>
          <p:cNvPr id="18" name="Picture 17" descr="remote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740000">
            <a:off x="1933989" y="2813296"/>
            <a:ext cx="1073843" cy="299142"/>
          </a:xfrm>
          <a:prstGeom prst="rect">
            <a:avLst/>
          </a:prstGeom>
        </p:spPr>
      </p:pic>
      <p:pic>
        <p:nvPicPr>
          <p:cNvPr id="14" name="Picture 13" descr="angrytoasterbrow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800000" flipH="1" flipV="1">
            <a:off x="3143241" y="2123247"/>
            <a:ext cx="1857386" cy="1234314"/>
          </a:xfrm>
          <a:prstGeom prst="rect">
            <a:avLst/>
          </a:prstGeom>
        </p:spPr>
      </p:pic>
      <p:sp>
        <p:nvSpPr>
          <p:cNvPr id="9" name="Round Diagonal Corner Rectangle 8"/>
          <p:cNvSpPr/>
          <p:nvPr/>
        </p:nvSpPr>
        <p:spPr>
          <a:xfrm>
            <a:off x="32" y="6093296"/>
            <a:ext cx="9144000" cy="764704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 err="1">
                <a:solidFill>
                  <a:schemeClr val="bg2">
                    <a:lumMod val="10000"/>
                  </a:schemeClr>
                </a:solidFill>
              </a:rPr>
              <a:t>Aaahh</a:t>
            </a:r>
            <a:r>
              <a:rPr lang="en-GB" sz="3600" b="1" dirty="0">
                <a:solidFill>
                  <a:schemeClr val="bg2">
                    <a:lumMod val="10000"/>
                  </a:schemeClr>
                </a:solidFill>
              </a:rPr>
              <a:t>, this is disgusting! Give me the remote!</a:t>
            </a:r>
          </a:p>
        </p:txBody>
      </p:sp>
      <p:sp>
        <p:nvSpPr>
          <p:cNvPr id="6" name="Rounded Rectangular Callout 5"/>
          <p:cNvSpPr/>
          <p:nvPr/>
        </p:nvSpPr>
        <p:spPr>
          <a:xfrm>
            <a:off x="428596" y="4357694"/>
            <a:ext cx="6087620" cy="1375562"/>
          </a:xfrm>
          <a:prstGeom prst="wedgeRoundRectCallout">
            <a:avLst>
              <a:gd name="adj1" fmla="val 11130"/>
              <a:gd name="adj2" fmla="val -161977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4200"/>
              </a:lnSpc>
            </a:pP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¡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Aaah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! ¡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Qué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asco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! </a:t>
            </a:r>
          </a:p>
          <a:p>
            <a:pPr algn="ctr"/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¡Dame el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mando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de la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tele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!</a:t>
            </a:r>
          </a:p>
        </p:txBody>
      </p:sp>
      <p:pic>
        <p:nvPicPr>
          <p:cNvPr id="13" name="slide 04.wav">
            <a:hlinkClick r:id="" action="ppaction://media"/>
          </p:cNvPr>
          <p:cNvPicPr>
            <a:picLocks noRot="1" noChangeAspect="1"/>
          </p:cNvPicPr>
          <p:nvPr>
            <a:wavAudioFile r:embed="rId1" name="slide 04.wav"/>
          </p:nvPr>
        </p:nvPicPr>
        <p:blipFill>
          <a:blip r:embed="rId10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9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19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9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3000" fill="hold" nodeType="withEffect">
                                  <p:stCondLst>
                                    <p:cond delay="2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3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9000" fill="hold" nodeType="withEffect">
                                  <p:stCondLst>
                                    <p:cond delay="3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156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29224" y="2143092"/>
            <a:ext cx="3479510" cy="3786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Picture 11" descr="angry living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8080"/>
              </a:clrFrom>
              <a:clrTo>
                <a:srgbClr val="808080">
                  <a:alpha val="0"/>
                </a:srgbClr>
              </a:clrTo>
            </a:clrChange>
          </a:blip>
          <a:srcRect l="22792" t="7273" r="1188" b="5455"/>
          <a:stretch>
            <a:fillRect/>
          </a:stretch>
        </p:blipFill>
        <p:spPr>
          <a:xfrm>
            <a:off x="-32" y="-24"/>
            <a:ext cx="9144000" cy="6858000"/>
          </a:xfrm>
          <a:prstGeom prst="rect">
            <a:avLst/>
          </a:prstGeom>
        </p:spPr>
      </p:pic>
      <p:pic>
        <p:nvPicPr>
          <p:cNvPr id="18" name="Picture 17" descr="angrylighteningbulb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71440" y="857209"/>
            <a:ext cx="2459951" cy="2714642"/>
          </a:xfrm>
          <a:prstGeom prst="rect">
            <a:avLst/>
          </a:prstGeom>
        </p:spPr>
      </p:pic>
      <p:pic>
        <p:nvPicPr>
          <p:cNvPr id="20" name="Picture 19" descr="angrylighteningbulb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71440" y="857208"/>
            <a:ext cx="2459950" cy="2714642"/>
          </a:xfrm>
          <a:prstGeom prst="rect">
            <a:avLst/>
          </a:prstGeom>
        </p:spPr>
      </p:pic>
      <p:pic>
        <p:nvPicPr>
          <p:cNvPr id="19" name="Picture 18" descr="remote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740000">
            <a:off x="1933957" y="2813272"/>
            <a:ext cx="1073843" cy="299142"/>
          </a:xfrm>
          <a:prstGeom prst="rect">
            <a:avLst/>
          </a:prstGeom>
        </p:spPr>
      </p:pic>
      <p:sp>
        <p:nvSpPr>
          <p:cNvPr id="9" name="Round Diagonal Corner Rectangle 8"/>
          <p:cNvSpPr/>
          <p:nvPr/>
        </p:nvSpPr>
        <p:spPr>
          <a:xfrm>
            <a:off x="32" y="6093296"/>
            <a:ext cx="9144000" cy="764704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bg2">
                    <a:lumMod val="10000"/>
                  </a:schemeClr>
                </a:solidFill>
              </a:rPr>
              <a:t>No! Forget it! I was here first!</a:t>
            </a:r>
          </a:p>
        </p:txBody>
      </p:sp>
      <p:sp>
        <p:nvSpPr>
          <p:cNvPr id="6" name="Rounded Rectangular Callout 5"/>
          <p:cNvSpPr/>
          <p:nvPr/>
        </p:nvSpPr>
        <p:spPr>
          <a:xfrm>
            <a:off x="428596" y="3929066"/>
            <a:ext cx="5367540" cy="1372142"/>
          </a:xfrm>
          <a:prstGeom prst="wedgeRoundRectCallout">
            <a:avLst>
              <a:gd name="adj1" fmla="val -25167"/>
              <a:gd name="adj2" fmla="val -114378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¡No! ¡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Olvídate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! </a:t>
            </a:r>
          </a:p>
          <a:p>
            <a:pPr algn="ctr">
              <a:lnSpc>
                <a:spcPts val="4200"/>
              </a:lnSpc>
            </a:pP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¡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Yo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estaba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aquí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antes!</a:t>
            </a:r>
          </a:p>
        </p:txBody>
      </p:sp>
      <p:pic>
        <p:nvPicPr>
          <p:cNvPr id="21" name="Picture 20" descr="angrytoasterbrow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800000" flipV="1">
            <a:off x="3143241" y="2123247"/>
            <a:ext cx="1857386" cy="1234314"/>
          </a:xfrm>
          <a:prstGeom prst="rect">
            <a:avLst/>
          </a:prstGeom>
        </p:spPr>
      </p:pic>
      <p:pic>
        <p:nvPicPr>
          <p:cNvPr id="10" name="slide 05.wav">
            <a:hlinkClick r:id="" action="ppaction://media"/>
          </p:cNvPr>
          <p:cNvPicPr>
            <a:picLocks noRot="1" noChangeAspect="1"/>
          </p:cNvPicPr>
          <p:nvPr>
            <a:wavAudioFile r:embed="rId1" name="slide 05.wav"/>
          </p:nvPr>
        </p:nvPicPr>
        <p:blipFill>
          <a:blip r:embed="rId9" cstate="print"/>
          <a:stretch>
            <a:fillRect/>
          </a:stretch>
        </p:blipFill>
        <p:spPr>
          <a:xfrm>
            <a:off x="8676456" y="63093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908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4000" fill="hold" nodeType="withEffect">
                                  <p:stCondLst>
                                    <p:cond delay="1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8000" fill="hold" nodeType="withEffect">
                                  <p:stCondLst>
                                    <p:cond delay="3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13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29256" y="2143116"/>
            <a:ext cx="3479510" cy="3786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Picture 10" descr="angry living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8080"/>
              </a:clrFrom>
              <a:clrTo>
                <a:srgbClr val="808080">
                  <a:alpha val="0"/>
                </a:srgbClr>
              </a:clrTo>
            </a:clrChange>
          </a:blip>
          <a:srcRect l="22792" t="7273" r="1188" b="5455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2" name="Picture 11" descr="angrytoasterbrow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3143240" y="2123248"/>
            <a:ext cx="1857387" cy="1234314"/>
          </a:xfrm>
          <a:prstGeom prst="rect">
            <a:avLst/>
          </a:prstGeom>
        </p:spPr>
      </p:pic>
      <p:pic>
        <p:nvPicPr>
          <p:cNvPr id="17" name="Picture 16" descr="angrytoasterbrow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3143240" y="2123248"/>
            <a:ext cx="1857388" cy="1234314"/>
          </a:xfrm>
          <a:prstGeom prst="rect">
            <a:avLst/>
          </a:prstGeom>
        </p:spPr>
      </p:pic>
      <p:pic>
        <p:nvPicPr>
          <p:cNvPr id="18" name="Picture 17" descr="angrylighteningbulb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71472" y="857232"/>
            <a:ext cx="2459951" cy="2714644"/>
          </a:xfrm>
          <a:prstGeom prst="rect">
            <a:avLst/>
          </a:prstGeom>
        </p:spPr>
      </p:pic>
      <p:pic>
        <p:nvPicPr>
          <p:cNvPr id="19" name="Picture 18" descr="remote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740000">
            <a:off x="1933989" y="2813296"/>
            <a:ext cx="1073843" cy="299142"/>
          </a:xfrm>
          <a:prstGeom prst="rect">
            <a:avLst/>
          </a:prstGeom>
        </p:spPr>
      </p:pic>
      <p:sp>
        <p:nvSpPr>
          <p:cNvPr id="9" name="Round Diagonal Corner Rectangle 8"/>
          <p:cNvSpPr/>
          <p:nvPr/>
        </p:nvSpPr>
        <p:spPr>
          <a:xfrm>
            <a:off x="32" y="6093296"/>
            <a:ext cx="9144000" cy="764704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bg2">
                    <a:lumMod val="10000"/>
                  </a:schemeClr>
                </a:solidFill>
              </a:rPr>
              <a:t>Give it to me! </a:t>
            </a:r>
            <a:r>
              <a:rPr lang="en-GB" sz="3600" b="1" dirty="0" err="1">
                <a:solidFill>
                  <a:schemeClr val="bg2">
                    <a:lumMod val="10000"/>
                  </a:schemeClr>
                </a:solidFill>
              </a:rPr>
              <a:t>Aaahh</a:t>
            </a:r>
            <a:r>
              <a:rPr lang="en-GB" sz="3600" b="1" dirty="0">
                <a:solidFill>
                  <a:schemeClr val="bg2">
                    <a:lumMod val="10000"/>
                  </a:schemeClr>
                </a:solidFill>
              </a:rPr>
              <a:t>! I hate you!</a:t>
            </a:r>
          </a:p>
        </p:txBody>
      </p:sp>
      <p:sp>
        <p:nvSpPr>
          <p:cNvPr id="6" name="Rounded Rectangular Callout 5"/>
          <p:cNvSpPr/>
          <p:nvPr/>
        </p:nvSpPr>
        <p:spPr>
          <a:xfrm>
            <a:off x="2928926" y="4000504"/>
            <a:ext cx="4163354" cy="1300704"/>
          </a:xfrm>
          <a:prstGeom prst="wedgeRoundRectCallout">
            <a:avLst>
              <a:gd name="adj1" fmla="val -19954"/>
              <a:gd name="adj2" fmla="val -91286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¡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Dámelo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!</a:t>
            </a:r>
          </a:p>
          <a:p>
            <a:pPr algn="ctr">
              <a:lnSpc>
                <a:spcPts val="4200"/>
              </a:lnSpc>
            </a:pP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¡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Aaay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! ¡Te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odio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!</a:t>
            </a:r>
          </a:p>
        </p:txBody>
      </p:sp>
      <p:pic>
        <p:nvPicPr>
          <p:cNvPr id="13" name="slide 06.wav">
            <a:hlinkClick r:id="" action="ppaction://media"/>
          </p:cNvPr>
          <p:cNvPicPr>
            <a:picLocks noRot="1" noChangeAspect="1"/>
          </p:cNvPicPr>
          <p:nvPr>
            <a:wavAudioFile r:embed="rId1" name="slide 06.wav"/>
          </p:nvPr>
        </p:nvPicPr>
        <p:blipFill>
          <a:blip r:embed="rId9" cstate="print"/>
          <a:stretch>
            <a:fillRect/>
          </a:stretch>
        </p:blipFill>
        <p:spPr>
          <a:xfrm>
            <a:off x="8604448" y="63093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03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3000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33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9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3000" fill="hold" nodeType="withEffect">
                                  <p:stCondLst>
                                    <p:cond delay="4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35960" y="1428736"/>
            <a:ext cx="3479510" cy="3786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" name="Picture 12" descr="angry living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8080"/>
              </a:clrFrom>
              <a:clrTo>
                <a:srgbClr val="80808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0"/>
            <a:ext cx="9144000" cy="5973816"/>
          </a:xfrm>
          <a:prstGeom prst="rect">
            <a:avLst/>
          </a:prstGeom>
        </p:spPr>
      </p:pic>
      <p:pic>
        <p:nvPicPr>
          <p:cNvPr id="11" name="Picture 10" descr="angrypotatohead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929322" y="3214686"/>
            <a:ext cx="2084485" cy="2571768"/>
          </a:xfrm>
          <a:prstGeom prst="rect">
            <a:avLst/>
          </a:prstGeom>
        </p:spPr>
      </p:pic>
      <p:pic>
        <p:nvPicPr>
          <p:cNvPr id="15" name="Picture 14" descr="angrylighteningbulb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143108" y="857232"/>
            <a:ext cx="2136273" cy="2357454"/>
          </a:xfrm>
          <a:prstGeom prst="rect">
            <a:avLst/>
          </a:prstGeom>
        </p:spPr>
      </p:pic>
      <p:pic>
        <p:nvPicPr>
          <p:cNvPr id="14" name="Picture 13" descr="angrytoasterbrow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800000" flipV="1">
            <a:off x="4143372" y="1766057"/>
            <a:ext cx="1857388" cy="1234314"/>
          </a:xfrm>
          <a:prstGeom prst="rect">
            <a:avLst/>
          </a:prstGeom>
        </p:spPr>
      </p:pic>
      <p:pic>
        <p:nvPicPr>
          <p:cNvPr id="16" name="Picture 15" descr="remote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86116" y="2486916"/>
            <a:ext cx="1073843" cy="299142"/>
          </a:xfrm>
          <a:prstGeom prst="rect">
            <a:avLst/>
          </a:prstGeom>
        </p:spPr>
      </p:pic>
      <p:pic>
        <p:nvPicPr>
          <p:cNvPr id="10" name="Picture 9" descr="angrypotatohead2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929322" y="3214686"/>
            <a:ext cx="2084484" cy="2571767"/>
          </a:xfrm>
          <a:prstGeom prst="rect">
            <a:avLst/>
          </a:prstGeom>
        </p:spPr>
      </p:pic>
      <p:sp>
        <p:nvSpPr>
          <p:cNvPr id="9" name="Round Diagonal Corner Rectangle 8"/>
          <p:cNvSpPr/>
          <p:nvPr/>
        </p:nvSpPr>
        <p:spPr>
          <a:xfrm>
            <a:off x="32" y="5929330"/>
            <a:ext cx="9144000" cy="928670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bg2">
                    <a:lumMod val="10000"/>
                  </a:schemeClr>
                </a:solidFill>
              </a:rPr>
              <a:t>Stop it! You fight like brother and sister. </a:t>
            </a:r>
          </a:p>
        </p:txBody>
      </p:sp>
      <p:sp>
        <p:nvSpPr>
          <p:cNvPr id="6" name="Rounded Rectangular Callout 5"/>
          <p:cNvSpPr/>
          <p:nvPr/>
        </p:nvSpPr>
        <p:spPr>
          <a:xfrm>
            <a:off x="395536" y="3929066"/>
            <a:ext cx="5319472" cy="1780820"/>
          </a:xfrm>
          <a:prstGeom prst="wedgeRoundRectCallout">
            <a:avLst>
              <a:gd name="adj1" fmla="val 59045"/>
              <a:gd name="adj2" fmla="val 2637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¡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Estaos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quietos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! </a:t>
            </a:r>
          </a:p>
          <a:p>
            <a:pPr algn="ctr">
              <a:lnSpc>
                <a:spcPts val="4200"/>
              </a:lnSpc>
            </a:pP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Os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peleáis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como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hermano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y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hermana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.</a:t>
            </a:r>
          </a:p>
        </p:txBody>
      </p:sp>
      <p:pic>
        <p:nvPicPr>
          <p:cNvPr id="12" name="slide 07.wav">
            <a:hlinkClick r:id="" action="ppaction://media"/>
          </p:cNvPr>
          <p:cNvPicPr>
            <a:picLocks noRot="1" noChangeAspect="1"/>
          </p:cNvPicPr>
          <p:nvPr>
            <a:wavAudioFile r:embed="rId1" name="slide 07.wav"/>
          </p:nvPr>
        </p:nvPicPr>
        <p:blipFill>
          <a:blip r:embed="rId10" cstate="print"/>
          <a:stretch>
            <a:fillRect/>
          </a:stretch>
        </p:blipFill>
        <p:spPr>
          <a:xfrm>
            <a:off x="8604448" y="63093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879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500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8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13000" fill="hold" nodeType="withEffect">
                                  <p:stCondLst>
                                    <p:cond delay="3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23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0" presetClass="path" presetSubtype="0" autoRev="1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animMotion origin="layout" path="M 2.77778E-6 -7.40741E-7 C 0.00069 0.00162 0.00121 0.00486 0.00208 0.00532 C 0.00312 0.00602 0.00434 0.00324 0.00538 0.00255 C 0.0092 0.00023 0.01302 -0.00046 0.01684 -0.00532 C 0.01024 -0.01389 0.00087 -0.00856 0.02222 -0.01319 C 0.02847 -0.0213 0.0276 -0.01921 0.01944 -0.01597 C 0.01111 -0.00486 0.02083 -0.00671 0.00468 -0.01065 C 0.00017 -0.01667 0.00191 -0.01343 -0.00052 -0.01852 " pathEditMode="relative" rAng="0" ptsTypes="fffffffA">
                                      <p:cBhvr>
                                        <p:cTn id="1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00" y="-800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autoRev="1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Motion origin="layout" path="M 3.88889E-6 -3.7037E-7 C 0.00069 0.00162 0.00121 0.00486 0.00208 0.00532 C 0.00312 0.00602 0.00434 0.00324 0.00538 0.00255 C 0.0092 0.00023 0.01302 -0.00046 0.01684 -0.00532 C 0.01024 -0.01389 0.00086 -0.00856 0.02222 -0.01319 C 0.02847 -0.0213 0.0276 -0.01921 0.01944 -0.01597 C 0.01111 -0.00486 0.02083 -0.00671 0.00468 -0.01065 C 0.00017 -0.01667 0.00191 -0.01343 -0.00052 -0.01852 " pathEditMode="relative" rAng="0" ptsTypes="fffffffA">
                                      <p:cBhvr>
                                        <p:cTn id="1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00" y="-800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0" presetClass="path" presetSubtype="0" autoRev="1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animMotion origin="layout" path="M 4.44444E-6 7.40741E-7 C 0.00069 0.00162 0.00121 0.00486 0.00208 0.00532 C 0.00312 0.00602 0.00434 0.00324 0.00538 0.00255 C 0.0092 0.00023 0.01302 -0.00046 0.01684 -0.00532 C 0.01024 -0.01389 0.00086 -0.00857 0.02222 -0.0132 C 0.02847 -0.0213 0.0276 -0.01921 0.01944 -0.01597 C 0.01111 -0.00486 0.02083 -0.00671 0.00468 -0.01065 C 0.00017 -0.01667 0.00191 -0.01343 -0.00053 -0.01852 " pathEditMode="relative" rAng="0" ptsTypes="fffffffA">
                                      <p:cBhvr>
                                        <p:cTn id="16" dur="16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00" y="-8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35960" y="1428736"/>
            <a:ext cx="3479510" cy="3786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6" descr="angry living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8080"/>
              </a:clrFrom>
              <a:clrTo>
                <a:srgbClr val="80808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0"/>
            <a:ext cx="9144000" cy="5973816"/>
          </a:xfrm>
          <a:prstGeom prst="rect">
            <a:avLst/>
          </a:prstGeom>
        </p:spPr>
      </p:pic>
      <p:pic>
        <p:nvPicPr>
          <p:cNvPr id="21" name="Picture 20" descr="angrylighteningbulb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143108" y="857232"/>
            <a:ext cx="2136273" cy="2357454"/>
          </a:xfrm>
          <a:prstGeom prst="rect">
            <a:avLst/>
          </a:prstGeom>
        </p:spPr>
      </p:pic>
      <p:pic>
        <p:nvPicPr>
          <p:cNvPr id="13" name="Picture 12" descr="angrytoasterbrow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800000" flipV="1">
            <a:off x="4143372" y="1766057"/>
            <a:ext cx="1857387" cy="1234314"/>
          </a:xfrm>
          <a:prstGeom prst="rect">
            <a:avLst/>
          </a:prstGeom>
        </p:spPr>
      </p:pic>
      <p:pic>
        <p:nvPicPr>
          <p:cNvPr id="14" name="Picture 13" descr="angrytoasterbrow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800000" flipV="1">
            <a:off x="4143372" y="1766057"/>
            <a:ext cx="1857388" cy="1234314"/>
          </a:xfrm>
          <a:prstGeom prst="rect">
            <a:avLst/>
          </a:prstGeom>
        </p:spPr>
      </p:pic>
      <p:pic>
        <p:nvPicPr>
          <p:cNvPr id="16" name="Picture 15" descr="remote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86116" y="2486916"/>
            <a:ext cx="1073843" cy="299142"/>
          </a:xfrm>
          <a:prstGeom prst="rect">
            <a:avLst/>
          </a:prstGeom>
        </p:spPr>
      </p:pic>
      <p:sp>
        <p:nvSpPr>
          <p:cNvPr id="9" name="Round Diagonal Corner Rectangle 8"/>
          <p:cNvSpPr/>
          <p:nvPr/>
        </p:nvSpPr>
        <p:spPr>
          <a:xfrm>
            <a:off x="32" y="5877272"/>
            <a:ext cx="9144000" cy="98072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3800"/>
              </a:lnSpc>
            </a:pPr>
            <a:r>
              <a:rPr lang="en-GB" sz="3600" b="1" dirty="0">
                <a:solidFill>
                  <a:schemeClr val="bg2">
                    <a:lumMod val="10000"/>
                  </a:schemeClr>
                </a:solidFill>
              </a:rPr>
              <a:t>What?! Miss Remotely Angry Lightening Bulb is my sister?!</a:t>
            </a:r>
          </a:p>
        </p:txBody>
      </p:sp>
      <p:sp>
        <p:nvSpPr>
          <p:cNvPr id="6" name="Rounded Rectangular Callout 5"/>
          <p:cNvSpPr/>
          <p:nvPr/>
        </p:nvSpPr>
        <p:spPr>
          <a:xfrm>
            <a:off x="683568" y="3214686"/>
            <a:ext cx="5674382" cy="2230538"/>
          </a:xfrm>
          <a:prstGeom prst="wedgeRoundRectCallout">
            <a:avLst>
              <a:gd name="adj1" fmla="val 26138"/>
              <a:gd name="adj2" fmla="val -59614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¡¿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Qué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?! </a:t>
            </a:r>
          </a:p>
          <a:p>
            <a:pPr algn="ctr">
              <a:lnSpc>
                <a:spcPts val="4200"/>
              </a:lnSpc>
            </a:pP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¡¿Miss Remotely Angry Lightening Bulb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es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mi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hermana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?!</a:t>
            </a:r>
          </a:p>
        </p:txBody>
      </p:sp>
      <p:pic>
        <p:nvPicPr>
          <p:cNvPr id="22" name="Picture 21" descr="angrypotatohead2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929322" y="3214686"/>
            <a:ext cx="2084484" cy="2571767"/>
          </a:xfrm>
          <a:prstGeom prst="rect">
            <a:avLst/>
          </a:prstGeom>
        </p:spPr>
      </p:pic>
      <p:pic>
        <p:nvPicPr>
          <p:cNvPr id="11" name="slide 08.wav">
            <a:hlinkClick r:id="" action="ppaction://media"/>
          </p:cNvPr>
          <p:cNvPicPr>
            <a:picLocks noRot="1" noChangeAspect="1"/>
          </p:cNvPicPr>
          <p:nvPr>
            <a:wavAudioFile r:embed="rId1" name="slide 08.wav"/>
          </p:nvPr>
        </p:nvPicPr>
        <p:blipFill>
          <a:blip r:embed="rId10" cstate="print"/>
          <a:stretch>
            <a:fillRect/>
          </a:stretch>
        </p:blipFill>
        <p:spPr>
          <a:xfrm>
            <a:off x="8676456" y="63093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675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9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14000" fill="hold" nodeType="withEffect">
                                  <p:stCondLst>
                                    <p:cond delay="2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36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35960" y="1428736"/>
            <a:ext cx="3479510" cy="3786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6" descr="angry living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8080"/>
              </a:clrFrom>
              <a:clrTo>
                <a:srgbClr val="80808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0"/>
            <a:ext cx="9144000" cy="5973816"/>
          </a:xfrm>
          <a:prstGeom prst="rect">
            <a:avLst/>
          </a:prstGeom>
        </p:spPr>
      </p:pic>
      <p:pic>
        <p:nvPicPr>
          <p:cNvPr id="22" name="Picture 21" descr="angrylighteningbulb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143108" y="857232"/>
            <a:ext cx="2136273" cy="2357454"/>
          </a:xfrm>
          <a:prstGeom prst="rect">
            <a:avLst/>
          </a:prstGeom>
        </p:spPr>
      </p:pic>
      <p:sp>
        <p:nvSpPr>
          <p:cNvPr id="9" name="Round Diagonal Corner Rectangle 8"/>
          <p:cNvSpPr/>
          <p:nvPr/>
        </p:nvSpPr>
        <p:spPr>
          <a:xfrm>
            <a:off x="32" y="5877272"/>
            <a:ext cx="9144000" cy="98072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3800"/>
              </a:lnSpc>
            </a:pPr>
            <a:r>
              <a:rPr lang="en-GB" sz="3600" b="1" dirty="0">
                <a:solidFill>
                  <a:schemeClr val="bg2">
                    <a:lumMod val="10000"/>
                  </a:schemeClr>
                </a:solidFill>
              </a:rPr>
              <a:t>Of course and you are her brother. And I think that… I am your father…</a:t>
            </a:r>
          </a:p>
        </p:txBody>
      </p:sp>
      <p:sp>
        <p:nvSpPr>
          <p:cNvPr id="6" name="Rounded Rectangular Callout 5"/>
          <p:cNvSpPr/>
          <p:nvPr/>
        </p:nvSpPr>
        <p:spPr>
          <a:xfrm>
            <a:off x="395536" y="3140968"/>
            <a:ext cx="4747968" cy="2376264"/>
          </a:xfrm>
          <a:prstGeom prst="wedgeRoundRectCallout">
            <a:avLst>
              <a:gd name="adj1" fmla="val 68360"/>
              <a:gd name="adj2" fmla="val 14152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4200"/>
              </a:lnSpc>
            </a:pP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Pues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claro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, y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tú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eres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su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hermano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. Y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yo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creo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que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...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que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yo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soy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vuestro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padre...</a:t>
            </a:r>
          </a:p>
        </p:txBody>
      </p:sp>
      <p:pic>
        <p:nvPicPr>
          <p:cNvPr id="21" name="Picture 20" descr="angrytoasterbrow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800000" flipV="1">
            <a:off x="4143372" y="1766057"/>
            <a:ext cx="1857388" cy="1234314"/>
          </a:xfrm>
          <a:prstGeom prst="rect">
            <a:avLst/>
          </a:prstGeom>
        </p:spPr>
      </p:pic>
      <p:pic>
        <p:nvPicPr>
          <p:cNvPr id="16" name="Picture 15" descr="remote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86116" y="2486916"/>
            <a:ext cx="1073843" cy="299142"/>
          </a:xfrm>
          <a:prstGeom prst="rect">
            <a:avLst/>
          </a:prstGeom>
        </p:spPr>
      </p:pic>
      <p:pic>
        <p:nvPicPr>
          <p:cNvPr id="23" name="Picture 22" descr="angrypotatohead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929322" y="3214686"/>
            <a:ext cx="2084485" cy="2571768"/>
          </a:xfrm>
          <a:prstGeom prst="rect">
            <a:avLst/>
          </a:prstGeom>
        </p:spPr>
      </p:pic>
      <p:pic>
        <p:nvPicPr>
          <p:cNvPr id="24" name="Picture 23" descr="angrypotatohead2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929322" y="3214686"/>
            <a:ext cx="2084484" cy="2571767"/>
          </a:xfrm>
          <a:prstGeom prst="rect">
            <a:avLst/>
          </a:prstGeom>
        </p:spPr>
      </p:pic>
      <p:pic>
        <p:nvPicPr>
          <p:cNvPr id="11" name="slide 09.wav">
            <a:hlinkClick r:id="" action="ppaction://media"/>
          </p:cNvPr>
          <p:cNvPicPr>
            <a:picLocks noRot="1" noChangeAspect="1"/>
          </p:cNvPicPr>
          <p:nvPr>
            <a:wavAudioFile r:embed="rId1" name="slide 09.wav"/>
          </p:nvPr>
        </p:nvPicPr>
        <p:blipFill>
          <a:blip r:embed="rId10" cstate="print"/>
          <a:stretch>
            <a:fillRect/>
          </a:stretch>
        </p:blipFill>
        <p:spPr>
          <a:xfrm>
            <a:off x="8676456" y="63093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61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300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67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8000" fill="hold" nodeType="withEffect">
                                  <p:stCondLst>
                                    <p:cond delay="2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25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5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32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repeatCount="7000" fill="hold" nodeType="withEffect">
                                  <p:stCondLst>
                                    <p:cond delay="7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286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9BF621999BF204C82FA27D426717CB1" ma:contentTypeVersion="3" ma:contentTypeDescription="Create a new document." ma:contentTypeScope="" ma:versionID="69d2dc3c4f26e6432dc20c5a4597dba0">
  <xsd:schema xmlns:xsd="http://www.w3.org/2001/XMLSchema" xmlns:xs="http://www.w3.org/2001/XMLSchema" xmlns:p="http://schemas.microsoft.com/office/2006/metadata/properties" xmlns:ns2="fad29d07-5ec8-44a6-9202-d747414ed3f0" targetNamespace="http://schemas.microsoft.com/office/2006/metadata/properties" ma:root="true" ma:fieldsID="b601945ba7ef1327f4ef3c942cd925ea" ns2:_="">
    <xsd:import namespace="fad29d07-5ec8-44a6-9202-d747414ed3f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ad29d07-5ec8-44a6-9202-d747414ed3f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513A4863-5D19-4776-8A38-2B6F0BEE3EA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ad29d07-5ec8-44a6-9202-d747414ed3f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AE442929-BCF8-439A-B1D8-3F6B093483D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D66C2B2-8BDE-435A-8B60-201A13B85C55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938</TotalTime>
  <Words>565</Words>
  <Application>Microsoft Office PowerPoint</Application>
  <PresentationFormat>On-screen Show (4:3)</PresentationFormat>
  <Paragraphs>111</Paragraphs>
  <Slides>23</Slides>
  <Notes>0</Notes>
  <HiddenSlides>0</HiddenSlides>
  <MMClips>25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Office Theme</vt:lpstr>
      <vt:lpstr>The Angry Family Tree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Join us again!</vt:lpstr>
    </vt:vector>
  </TitlesOfParts>
  <Company>Newcastle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Handy ???? – ???? </dc:title>
  <dc:creator>David Wilson</dc:creator>
  <cp:lastModifiedBy>Bernardo Carvalho de Mello</cp:lastModifiedBy>
  <cp:revision>122</cp:revision>
  <dcterms:created xsi:type="dcterms:W3CDTF">2009-08-19T12:44:08Z</dcterms:created>
  <dcterms:modified xsi:type="dcterms:W3CDTF">2025-07-22T18:27:35Z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0x01010029BF621999BF204C82FA27D426717CB1</vt:lpwstr>
  </property>
</Properties>
</file>