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media/media1.wav" ContentType="audio/x-wav"/>
  <Override PartName="/ppt/media/media2.wav" ContentType="audio/x-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68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09" autoAdjust="0"/>
    <p:restoredTop sz="94626"/>
  </p:normalViewPr>
  <p:slideViewPr>
    <p:cSldViewPr>
      <p:cViewPr varScale="1">
        <p:scale>
          <a:sx n="107" d="100"/>
          <a:sy n="107" d="100"/>
        </p:scale>
        <p:origin x="1832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764674-7BFE-4F38-9848-22D8E44F1B84}" type="datetimeFigureOut">
              <a:rPr lang="en-US" smtClean="0"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66A61E-21D8-4F9B-BE04-42349DA7FAB0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6A61E-21D8-4F9B-BE04-42349DA7FAB0}" type="slidenum">
              <a:rPr lang="en-GB" smtClean="0"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6A61E-21D8-4F9B-BE04-42349DA7FAB0}" type="slidenum">
              <a:rPr lang="en-GB" smtClean="0"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6A61E-21D8-4F9B-BE04-42349DA7FAB0}" type="slidenum">
              <a:rPr lang="en-GB" smtClean="0"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6A61E-21D8-4F9B-BE04-42349DA7FAB0}" type="slidenum">
              <a:rPr lang="en-GB" smtClean="0"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6A61E-21D8-4F9B-BE04-42349DA7FAB0}" type="slidenum">
              <a:rPr lang="en-GB" smtClean="0"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6A61E-21D8-4F9B-BE04-42349DA7FAB0}" type="slidenum">
              <a:rPr lang="en-GB" smtClean="0"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6A61E-21D8-4F9B-BE04-42349DA7FAB0}" type="slidenum">
              <a:rPr lang="en-GB" smtClean="0"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6A61E-21D8-4F9B-BE04-42349DA7FAB0}" type="slidenum">
              <a:rPr lang="en-GB" smtClean="0"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6A61E-21D8-4F9B-BE04-42349DA7FAB0}" type="slidenum">
              <a:rPr lang="en-GB" smtClean="0"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6A61E-21D8-4F9B-BE04-42349DA7FAB0}" type="slidenum">
              <a:rPr lang="en-GB" smtClean="0"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EC6A6-C23D-4FA3-8620-310D2C8259C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652B-DFD7-4BFA-B9DF-27365FFA63A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EC6A6-C23D-4FA3-8620-310D2C8259C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652B-DFD7-4BFA-B9DF-27365FFA63A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EC6A6-C23D-4FA3-8620-310D2C8259C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652B-DFD7-4BFA-B9DF-27365FFA63A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EC6A6-C23D-4FA3-8620-310D2C8259C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652B-DFD7-4BFA-B9DF-27365FFA63A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EC6A6-C23D-4FA3-8620-310D2C8259C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652B-DFD7-4BFA-B9DF-27365FFA63A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EC6A6-C23D-4FA3-8620-310D2C8259C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652B-DFD7-4BFA-B9DF-27365FFA63A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EC6A6-C23D-4FA3-8620-310D2C8259C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652B-DFD7-4BFA-B9DF-27365FFA63A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EC6A6-C23D-4FA3-8620-310D2C8259C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652B-DFD7-4BFA-B9DF-27365FFA63A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EC6A6-C23D-4FA3-8620-310D2C8259C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652B-DFD7-4BFA-B9DF-27365FFA63A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EC6A6-C23D-4FA3-8620-310D2C8259C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652B-DFD7-4BFA-B9DF-27365FFA63A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EC6A6-C23D-4FA3-8620-310D2C8259C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652B-DFD7-4BFA-B9DF-27365FFA63A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EC6A6-C23D-4FA3-8620-310D2C8259C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4652B-DFD7-4BFA-B9DF-27365FFA63A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microsoft.com/office/2007/relationships/media" Target="../media/media2.wav"/><Relationship Id="rId21" Type="http://schemas.openxmlformats.org/officeDocument/2006/relationships/image" Target="../media/image33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audio" Target="../media/media1.wav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microsoft.com/office/2007/relationships/media" Target="../media/media1.wav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24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27.png"/><Relationship Id="rId23" Type="http://schemas.openxmlformats.org/officeDocument/2006/relationships/image" Target="../media/image35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audio" Target="../media/media2.wav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The Angry Family</a:t>
            </a:r>
          </a:p>
        </p:txBody>
      </p:sp>
      <p:pic>
        <p:nvPicPr>
          <p:cNvPr id="4" name="Picture 3" descr="angrylighteningbulb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571876"/>
            <a:ext cx="3286116" cy="362634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Miss Remotely Angry</a:t>
            </a:r>
          </a:p>
          <a:p>
            <a:r>
              <a:rPr lang="en-GB" dirty="0"/>
              <a:t>Lightening Bulb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ngrylighteningbulb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3571876"/>
            <a:ext cx="3286115" cy="3626345"/>
          </a:xfrm>
          <a:prstGeom prst="rect">
            <a:avLst/>
          </a:prstGeom>
        </p:spPr>
      </p:pic>
      <p:pic>
        <p:nvPicPr>
          <p:cNvPr id="6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6" cstate="screen"/>
          <a:stretch>
            <a:fillRect/>
          </a:stretch>
        </p:blipFill>
        <p:spPr>
          <a:xfrm>
            <a:off x="8286776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Emerald Lake Yoho N.P. Canada by swisscan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2071678"/>
            <a:ext cx="3771900" cy="4162425"/>
          </a:xfrm>
          <a:prstGeom prst="rect">
            <a:avLst/>
          </a:prstGeom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2071678"/>
            <a:ext cx="3771900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0" y="928670"/>
            <a:ext cx="4643438" cy="2071702"/>
          </a:xfrm>
          <a:prstGeom prst="wedgeRoundRectCallout">
            <a:avLst>
              <a:gd name="adj1" fmla="val 20991"/>
              <a:gd name="adj2" fmla="val 83114"/>
              <a:gd name="adj3" fmla="val 16667"/>
            </a:avLst>
          </a:prstGeom>
          <a:solidFill>
            <a:schemeClr val="accent4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/>
              <a:t>Desgraciadamente</a:t>
            </a:r>
            <a:r>
              <a:rPr lang="en-GB" sz="3600" b="1" dirty="0"/>
              <a:t>,</a:t>
            </a:r>
          </a:p>
          <a:p>
            <a:pPr algn="ctr"/>
            <a:r>
              <a:rPr lang="en-GB" sz="3600" b="1" dirty="0"/>
              <a:t>nunca he ido a </a:t>
            </a:r>
            <a:r>
              <a:rPr lang="en-GB" sz="3600" b="1" dirty="0" err="1"/>
              <a:t>Canadá</a:t>
            </a:r>
            <a:r>
              <a:rPr lang="en-GB" sz="3600" b="1" dirty="0"/>
              <a:t>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have never been to Canada unfortunately.</a:t>
            </a:r>
          </a:p>
        </p:txBody>
      </p:sp>
      <p:pic>
        <p:nvPicPr>
          <p:cNvPr id="8" name="TheAngryFamilyBulb slide10.wav">
            <a:hlinkClick r:id="" action="ppaction://media"/>
          </p:cNvPr>
          <p:cNvPicPr>
            <a:picLocks noRot="1" noChangeAspect="1"/>
          </p:cNvPicPr>
          <p:nvPr>
            <a:wavAudioFile r:embed="rId1" name="TheAngryFamilyBulb slide10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21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9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FBB636A1-136A-613A-DC98-E8B39578B161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1BE4D428-3BE3-7568-B602-E08DA3F871D3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veyard, Hawes by lisabatty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2285992"/>
            <a:ext cx="3771900" cy="4162425"/>
          </a:xfrm>
          <a:prstGeom prst="rect">
            <a:avLst/>
          </a:prstGeom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2285992"/>
            <a:ext cx="3771900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4786314" y="1857364"/>
            <a:ext cx="3857652" cy="2714644"/>
          </a:xfrm>
          <a:prstGeom prst="wedgeRoundRectCallout">
            <a:avLst>
              <a:gd name="adj1" fmla="val -69955"/>
              <a:gd name="adj2" fmla="val 38056"/>
              <a:gd name="adj3" fmla="val 16667"/>
            </a:avLst>
          </a:prstGeom>
          <a:solidFill>
            <a:schemeClr val="accent4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/>
              <a:t>Hola</a:t>
            </a:r>
            <a:r>
              <a:rPr lang="en-GB" sz="3600" b="1" dirty="0"/>
              <a:t>. Me </a:t>
            </a:r>
            <a:r>
              <a:rPr lang="en-GB" sz="3600" b="1" dirty="0" err="1"/>
              <a:t>llamo</a:t>
            </a:r>
            <a:r>
              <a:rPr lang="en-GB" sz="3600" b="1" dirty="0"/>
              <a:t> Miss Remotely Angry Lightening Bulb.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 b="1" dirty="0">
                <a:solidFill>
                  <a:schemeClr val="tx1"/>
                </a:solidFill>
              </a:rPr>
              <a:t>Hello. My name is Miss Remotely Angry Lightening Bulb.</a:t>
            </a:r>
          </a:p>
        </p:txBody>
      </p:sp>
      <p:pic>
        <p:nvPicPr>
          <p:cNvPr id="9" name="TheAngryFamilyBulb slide02.wav">
            <a:hlinkClick r:id="" action="ppaction://media"/>
          </p:cNvPr>
          <p:cNvPicPr>
            <a:picLocks noRot="1" noChangeAspect="1"/>
          </p:cNvPicPr>
          <p:nvPr>
            <a:wavAudioFile r:embed="rId1" name="TheAngryFamilyBulb slide02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18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2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umbrella_colors by matt.ohara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-24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72100" y="0"/>
            <a:ext cx="3771900" cy="4162425"/>
          </a:xfrm>
          <a:prstGeom prst="rect">
            <a:avLst/>
          </a:prstGeom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72100" y="0"/>
            <a:ext cx="3771900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1000100" y="714356"/>
            <a:ext cx="3357586" cy="2071702"/>
          </a:xfrm>
          <a:prstGeom prst="wedgeRoundRectCallout">
            <a:avLst>
              <a:gd name="adj1" fmla="val 82101"/>
              <a:gd name="adj2" fmla="val 24263"/>
              <a:gd name="adj3" fmla="val 16667"/>
            </a:avLst>
          </a:prstGeom>
          <a:solidFill>
            <a:schemeClr val="accent4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/>
              <a:t>Tengo quince años.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am fifteen years old.</a:t>
            </a:r>
          </a:p>
        </p:txBody>
      </p:sp>
      <p:pic>
        <p:nvPicPr>
          <p:cNvPr id="8" name="TheAngryFamilyBulb slide03.wav">
            <a:hlinkClick r:id="" action="ppaction://media"/>
          </p:cNvPr>
          <p:cNvPicPr>
            <a:picLocks noRot="1" noChangeAspect="1"/>
          </p:cNvPicPr>
          <p:nvPr>
            <a:wavAudioFile r:embed="rId1" name="TheAngryFamilyBulb slide03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7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up cake shop by jungmoon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928662" y="-500090"/>
            <a:ext cx="3771900" cy="4162425"/>
          </a:xfrm>
          <a:prstGeom prst="rect">
            <a:avLst/>
          </a:prstGeom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928662" y="-500090"/>
            <a:ext cx="3771900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071670" y="3286124"/>
            <a:ext cx="3429024" cy="2357454"/>
          </a:xfrm>
          <a:prstGeom prst="wedgeRoundRectCallout">
            <a:avLst>
              <a:gd name="adj1" fmla="val 3236"/>
              <a:gd name="adj2" fmla="val -84242"/>
              <a:gd name="adj3" fmla="val 16667"/>
            </a:avLst>
          </a:prstGeom>
          <a:solidFill>
            <a:schemeClr val="accent4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/>
              <a:t>Vivo en el armario de debajo de las escaleras</a:t>
            </a:r>
            <a:r>
              <a:rPr lang="en-GB" sz="3600" b="1" dirty="0"/>
              <a:t>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live in the cupboard under the stairs.</a:t>
            </a:r>
          </a:p>
        </p:txBody>
      </p:sp>
      <p:pic>
        <p:nvPicPr>
          <p:cNvPr id="8" name="TheAngryFamilyBulb slide04.wav">
            <a:hlinkClick r:id="" action="ppaction://media"/>
          </p:cNvPr>
          <p:cNvPicPr>
            <a:picLocks noRot="1" noChangeAspect="1"/>
          </p:cNvPicPr>
          <p:nvPr>
            <a:wavAudioFile r:embed="rId1" name="TheAngryFamilyBulb slide04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81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8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Palm Trees by DonnaGrayson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5767396" y="2890837"/>
            <a:ext cx="3771900" cy="4162425"/>
          </a:xfrm>
          <a:prstGeom prst="rect">
            <a:avLst/>
          </a:prstGeom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5767396" y="2890837"/>
            <a:ext cx="3771900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1142976" y="4214818"/>
            <a:ext cx="3357586" cy="2071702"/>
          </a:xfrm>
          <a:prstGeom prst="wedgeRoundRectCallout">
            <a:avLst>
              <a:gd name="adj1" fmla="val 76427"/>
              <a:gd name="adj2" fmla="val -5162"/>
              <a:gd name="adj3" fmla="val 16667"/>
            </a:avLst>
          </a:prstGeom>
          <a:solidFill>
            <a:schemeClr val="accent4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/>
              <a:t>No tengo hermanos ni hermanas.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have no brothers or sisters.</a:t>
            </a:r>
          </a:p>
        </p:txBody>
      </p:sp>
      <p:pic>
        <p:nvPicPr>
          <p:cNvPr id="8" name="TheAngryFamilyBulb slide05.wav">
            <a:hlinkClick r:id="" action="ppaction://media"/>
          </p:cNvPr>
          <p:cNvPicPr>
            <a:picLocks noRot="1" noChangeAspect="1"/>
          </p:cNvPicPr>
          <p:nvPr>
            <a:wavAudioFile r:embed="rId1" name="TheAngryFamilyBulb slide05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6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A forest? by Giampaolo Macorig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-1" y="0"/>
            <a:ext cx="9168447" cy="6858000"/>
          </a:xfrm>
          <a:prstGeom prst="rect">
            <a:avLst/>
          </a:prstGeom>
          <a:noFill/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3771900" cy="4162425"/>
          </a:xfrm>
          <a:prstGeom prst="rect">
            <a:avLst/>
          </a:prstGeom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3771900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4357686" y="642918"/>
            <a:ext cx="3357586" cy="2071702"/>
          </a:xfrm>
          <a:prstGeom prst="wedgeRoundRectCallout">
            <a:avLst>
              <a:gd name="adj1" fmla="val -69955"/>
              <a:gd name="adj2" fmla="val 38056"/>
              <a:gd name="adj3" fmla="val 16667"/>
            </a:avLst>
          </a:prstGeom>
          <a:solidFill>
            <a:schemeClr val="accent4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/>
              <a:t>Me gustan los árboles porque son verdes.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like trees because they are green.</a:t>
            </a:r>
          </a:p>
        </p:txBody>
      </p:sp>
      <p:pic>
        <p:nvPicPr>
          <p:cNvPr id="8" name="TheAngryFamilyBulb slide06.wav">
            <a:hlinkClick r:id="" action="ppaction://media"/>
          </p:cNvPr>
          <p:cNvPicPr>
            <a:picLocks noRot="1" noChangeAspect="1"/>
          </p:cNvPicPr>
          <p:nvPr>
            <a:wavAudioFile r:embed="rId1" name="TheAngryFamilyBulb slide06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26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1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| Texturing Peas | by zaser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72132" y="2217080"/>
            <a:ext cx="3057520" cy="3374081"/>
          </a:xfrm>
          <a:prstGeom prst="rect">
            <a:avLst/>
          </a:prstGeom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72132" y="2217080"/>
            <a:ext cx="3057520" cy="3374081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928662" y="3357562"/>
            <a:ext cx="3357586" cy="2428892"/>
          </a:xfrm>
          <a:prstGeom prst="wedgeRoundRectCallout">
            <a:avLst>
              <a:gd name="adj1" fmla="val 78129"/>
              <a:gd name="adj2" fmla="val 19665"/>
              <a:gd name="adj3" fmla="val 16667"/>
            </a:avLst>
          </a:prstGeom>
          <a:solidFill>
            <a:schemeClr val="accent4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/>
              <a:t>No me gustan los guisantes porque son muy pequeños.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don’t like peas because they are too small.</a:t>
            </a:r>
          </a:p>
        </p:txBody>
      </p:sp>
      <p:pic>
        <p:nvPicPr>
          <p:cNvPr id="8" name="TheAngryFamilyBulb slide07.wav">
            <a:hlinkClick r:id="" action="ppaction://media"/>
          </p:cNvPr>
          <p:cNvPicPr>
            <a:picLocks noRot="1" noChangeAspect="1"/>
          </p:cNvPicPr>
          <p:nvPr>
            <a:wavAudioFile r:embed="rId1" name="TheAngryFamilyBulb slide07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5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0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6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7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Grand Ballroom by itsray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4286248" y="-571528"/>
            <a:ext cx="3771900" cy="4162425"/>
          </a:xfrm>
          <a:prstGeom prst="rect">
            <a:avLst/>
          </a:prstGeom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4286248" y="-571528"/>
            <a:ext cx="3771900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4929190" y="3500438"/>
            <a:ext cx="3929090" cy="2214578"/>
          </a:xfrm>
          <a:prstGeom prst="wedgeRoundRectCallout">
            <a:avLst>
              <a:gd name="adj1" fmla="val 399"/>
              <a:gd name="adj2" fmla="val -101713"/>
              <a:gd name="adj3" fmla="val 16667"/>
            </a:avLst>
          </a:prstGeom>
          <a:solidFill>
            <a:schemeClr val="accent4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/>
              <a:t>El baile de </a:t>
            </a:r>
            <a:r>
              <a:rPr lang="en-GB" sz="3600" b="1" dirty="0" err="1"/>
              <a:t>salón</a:t>
            </a:r>
            <a:r>
              <a:rPr lang="en-GB" sz="3600" b="1" dirty="0"/>
              <a:t> es mi pasatiempo favorito.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Ballroom dancing is my favourite pastime.</a:t>
            </a:r>
          </a:p>
        </p:txBody>
      </p:sp>
      <p:pic>
        <p:nvPicPr>
          <p:cNvPr id="8" name="TheAngryFamilyBulb slide08.wav">
            <a:hlinkClick r:id="" action="ppaction://media"/>
          </p:cNvPr>
          <p:cNvPicPr>
            <a:picLocks noRot="1" noChangeAspect="1"/>
          </p:cNvPicPr>
          <p:nvPr>
            <a:wavAudioFile r:embed="rId1" name="TheAngryFamilyBulb slide08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81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1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14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ki slope near the top of Hafjell by DrLaunch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-376273" y="304779"/>
            <a:ext cx="3771900" cy="4162425"/>
          </a:xfrm>
          <a:prstGeom prst="rect">
            <a:avLst/>
          </a:prstGeom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-376273" y="304779"/>
            <a:ext cx="3771900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4714876" y="3429000"/>
            <a:ext cx="3357586" cy="2071702"/>
          </a:xfrm>
          <a:prstGeom prst="wedgeRoundRectCallout">
            <a:avLst>
              <a:gd name="adj1" fmla="val -84707"/>
              <a:gd name="adj2" fmla="val -62173"/>
              <a:gd name="adj3" fmla="val 16667"/>
            </a:avLst>
          </a:prstGeom>
          <a:solidFill>
            <a:schemeClr val="accent4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/>
              <a:t>Quiero</a:t>
            </a:r>
            <a:r>
              <a:rPr lang="en-GB" sz="3600" b="1" dirty="0"/>
              <a:t> </a:t>
            </a:r>
            <a:r>
              <a:rPr lang="en-GB" sz="3600" b="1" dirty="0" err="1"/>
              <a:t>ir</a:t>
            </a:r>
            <a:r>
              <a:rPr lang="en-GB" sz="3600" b="1" dirty="0"/>
              <a:t> a </a:t>
            </a:r>
            <a:r>
              <a:rPr lang="en-GB" sz="3600" b="1" dirty="0" err="1"/>
              <a:t>esquiar</a:t>
            </a:r>
            <a:r>
              <a:rPr lang="en-GB" sz="3600" b="1"/>
              <a:t> un </a:t>
            </a:r>
            <a:r>
              <a:rPr lang="en-GB" sz="3600" b="1" dirty="0"/>
              <a:t>rato.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want to go skiing for a while.</a:t>
            </a:r>
          </a:p>
        </p:txBody>
      </p:sp>
      <p:pic>
        <p:nvPicPr>
          <p:cNvPr id="10" name="TheAngryFamilyBulb slide09DW2.wav">
            <a:hlinkClick r:id="" action="ppaction://media"/>
          </p:cNvPr>
          <p:cNvPicPr>
            <a:picLocks noRot="1" noChangeAspect="1"/>
          </p:cNvPicPr>
          <p:nvPr>
            <a:wavAudioFile r:embed="rId1" name="TheAngryFamilyBulb slide09DW2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2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18628F9-6459-4B81-BC20-942F2528F4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264B6AB-938E-40DA-979E-6D4AFD5C186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B6A23B5-3676-4053-8810-E531EDF01F65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169</Words>
  <Application>Microsoft Office PowerPoint</Application>
  <PresentationFormat>On-screen Show (4:3)</PresentationFormat>
  <Paragraphs>33</Paragraphs>
  <Slides>11</Slides>
  <Notes>10</Notes>
  <HiddenSlides>0</HiddenSlides>
  <MMClips>12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The Angry Family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Angry Family</dc:title>
  <dc:creator>David Wilson</dc:creator>
  <cp:lastModifiedBy>Bernardo Carvalho de Mello</cp:lastModifiedBy>
  <cp:revision>53</cp:revision>
  <dcterms:created xsi:type="dcterms:W3CDTF">2009-06-01T14:01:15Z</dcterms:created>
  <dcterms:modified xsi:type="dcterms:W3CDTF">2025-07-22T18:29:46Z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