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7" r:id="rId5"/>
    <p:sldId id="257" r:id="rId6"/>
    <p:sldId id="258" r:id="rId7"/>
    <p:sldId id="259" r:id="rId8"/>
    <p:sldId id="263" r:id="rId9"/>
    <p:sldId id="262" r:id="rId10"/>
    <p:sldId id="261" r:id="rId11"/>
    <p:sldId id="260" r:id="rId12"/>
    <p:sldId id="264" r:id="rId13"/>
    <p:sldId id="266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audio10.wav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microsoft.com/office/2007/relationships/media" Target="../media/media2.wav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audio" Target="../media/media1.wav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microsoft.com/office/2007/relationships/media" Target="../media/media1.wav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audio" Target="../media/media2.wav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audio3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Angry Family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0290" y="3886200"/>
            <a:ext cx="6400800" cy="1752600"/>
          </a:xfrm>
        </p:spPr>
        <p:txBody>
          <a:bodyPr/>
          <a:lstStyle/>
          <a:p>
            <a:r>
              <a:rPr lang="en-GB" dirty="0"/>
              <a:t>Mr. Angry Potato Head</a:t>
            </a:r>
          </a:p>
        </p:txBody>
      </p:sp>
      <p:pic>
        <p:nvPicPr>
          <p:cNvPr id="5" name="start music.wav">
            <a:hlinkClick r:id="" action="ppaction://media"/>
          </p:cNvPr>
          <p:cNvPicPr>
            <a:picLocks noRot="1" noChangeAspect="1"/>
          </p:cNvPicPr>
          <p:nvPr>
            <a:wavAudioFile r:embed="rId2" name="start music.wav"/>
          </p:nvPr>
        </p:nvPicPr>
        <p:blipFill>
          <a:blip r:embed="rId4" cstate="screen"/>
          <a:stretch>
            <a:fillRect/>
          </a:stretch>
        </p:blipFill>
        <p:spPr>
          <a:xfrm>
            <a:off x="8143900" y="6072206"/>
            <a:ext cx="304800" cy="304800"/>
          </a:xfrm>
          <a:prstGeom prst="rect">
            <a:avLst/>
          </a:prstGeom>
        </p:spPr>
      </p:pic>
      <p:pic>
        <p:nvPicPr>
          <p:cNvPr id="6" name="Picture 5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08" y="2367182"/>
            <a:ext cx="3642643" cy="4494170"/>
          </a:xfrm>
          <a:prstGeom prst="rect">
            <a:avLst/>
          </a:prstGeom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366791"/>
            <a:ext cx="3640243" cy="4491209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366792"/>
            <a:ext cx="3640243" cy="449120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ula by sensesmaybenumbed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0"/>
            <a:ext cx="9144000" cy="121442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Unfortunately I am busy now, so I have to go. Goodbye.</a:t>
            </a:r>
          </a:p>
        </p:txBody>
      </p:sp>
      <p:pic>
        <p:nvPicPr>
          <p:cNvPr id="10" name="PotatoSlide10.wav">
            <a:hlinkClick r:id="" action="ppaction://media"/>
          </p:cNvPr>
          <p:cNvPicPr>
            <a:picLocks noRot="1" noChangeAspect="1"/>
          </p:cNvPicPr>
          <p:nvPr>
            <a:wavAudioFile r:embed="rId2" name="PotatoSlide10.wav"/>
          </p:nvPr>
        </p:nvPicPr>
        <p:blipFill>
          <a:blip r:embed="rId5" cstate="screen"/>
          <a:stretch>
            <a:fillRect/>
          </a:stretch>
        </p:blipFill>
        <p:spPr>
          <a:xfrm>
            <a:off x="8143900" y="6143644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-799981" y="2660916"/>
            <a:ext cx="4743540" cy="5852419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-803279" y="2660609"/>
            <a:ext cx="4740414" cy="584856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357686" y="2643182"/>
            <a:ext cx="4786314" cy="2714644"/>
          </a:xfrm>
          <a:prstGeom prst="wedgeRoundRectCallout">
            <a:avLst>
              <a:gd name="adj1" fmla="val -72172"/>
              <a:gd name="adj2" fmla="val 2514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Por desgracia, hoy estoy muy ocupado, así que me tengo que ir. Adiós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2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614BF82A-576F-9DAD-2F68-8992B3D5753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99B6388C-D4A2-1B70-C457-A812D202969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evetashka cave by Plamen Stoev."/>
          <p:cNvPicPr>
            <a:picLocks noChangeAspect="1" noChangeArrowheads="1"/>
          </p:cNvPicPr>
          <p:nvPr/>
        </p:nvPicPr>
        <p:blipFill>
          <a:blip r:embed="rId3" cstate="screen"/>
          <a:srcRect r="29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Hello, my name is Angry Potato-Head.</a:t>
            </a:r>
          </a:p>
        </p:txBody>
      </p:sp>
      <p:pic>
        <p:nvPicPr>
          <p:cNvPr id="10" name="PotatoSlide2.wav">
            <a:hlinkClick r:id="" action="ppaction://media"/>
          </p:cNvPr>
          <p:cNvPicPr>
            <a:picLocks noRot="1" noChangeAspect="1"/>
          </p:cNvPicPr>
          <p:nvPr>
            <a:wavAudioFile r:embed="rId1" name="PotatoSlide2.wav"/>
          </p:nvPr>
        </p:nvPicPr>
        <p:blipFill>
          <a:blip r:embed="rId4" cstate="screen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183" y="285728"/>
            <a:ext cx="4171701" cy="5146904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85728"/>
            <a:ext cx="4168952" cy="514351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929058" y="4214818"/>
            <a:ext cx="4714908" cy="1428760"/>
          </a:xfrm>
          <a:prstGeom prst="wedgeRoundRectCallout">
            <a:avLst>
              <a:gd name="adj1" fmla="val -51540"/>
              <a:gd name="adj2" fmla="val -7542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Hola, me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llamo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Angry Potato-Head. 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92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lue Potatoes by bartmaguire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forty five years old.</a:t>
            </a:r>
          </a:p>
        </p:txBody>
      </p:sp>
      <p:pic>
        <p:nvPicPr>
          <p:cNvPr id="10" name="PotatoSlide3.wav">
            <a:hlinkClick r:id="" action="ppaction://media"/>
          </p:cNvPr>
          <p:cNvPicPr>
            <a:picLocks noRot="1" noChangeAspect="1"/>
          </p:cNvPicPr>
          <p:nvPr>
            <a:wavAudioFile r:embed="rId2" name="PotatoSlide3.wav"/>
          </p:nvPr>
        </p:nvPicPr>
        <p:blipFill>
          <a:blip r:embed="rId5" cstate="screen"/>
          <a:stretch>
            <a:fillRect/>
          </a:stretch>
        </p:blipFill>
        <p:spPr>
          <a:xfrm>
            <a:off x="8143900" y="6072206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29591" y="2789593"/>
            <a:ext cx="3642643" cy="449417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25483" y="2789202"/>
            <a:ext cx="3640243" cy="449120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643406" y="3071810"/>
            <a:ext cx="4071998" cy="1643074"/>
          </a:xfrm>
          <a:prstGeom prst="wedgeRoundRectCallout">
            <a:avLst>
              <a:gd name="adj1" fmla="val -73472"/>
              <a:gd name="adj2" fmla="val 3195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Tengo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cuarenta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cinco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4000" b="1" dirty="0">
                <a:solidFill>
                  <a:schemeClr val="bg2">
                    <a:lumMod val="10000"/>
                  </a:schemeClr>
                </a:solidFill>
              </a:rPr>
              <a:t>años.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2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king potatoes by Brian M Forb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57158" y="785794"/>
            <a:ext cx="4572032" cy="1143008"/>
          </a:xfrm>
          <a:prstGeom prst="wedgeRoundRectCallout">
            <a:avLst>
              <a:gd name="adj1" fmla="val 82110"/>
              <a:gd name="adj2" fmla="val 21833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Vivo en una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granja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live on a farm.</a:t>
            </a:r>
          </a:p>
        </p:txBody>
      </p:sp>
      <p:pic>
        <p:nvPicPr>
          <p:cNvPr id="10" name="PotatoSlide4.wav">
            <a:hlinkClick r:id="" action="ppaction://media"/>
          </p:cNvPr>
          <p:cNvPicPr>
            <a:picLocks noRot="1" noChangeAspect="1"/>
          </p:cNvPicPr>
          <p:nvPr>
            <a:wavAudioFile r:embed="rId1" name="PotatoSlide4.wav"/>
          </p:nvPr>
        </p:nvPicPr>
        <p:blipFill>
          <a:blip r:embed="rId4" cstate="screen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6231923" y="2981372"/>
            <a:ext cx="2607325" cy="3216829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6233841" y="2981572"/>
            <a:ext cx="2605607" cy="321471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2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Weiser Farm Potatoes by ExperienceLA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lots of brothers and sisters.</a:t>
            </a:r>
          </a:p>
        </p:txBody>
      </p:sp>
      <p:pic>
        <p:nvPicPr>
          <p:cNvPr id="10" name="PotatoSlide5.wav">
            <a:hlinkClick r:id="" action="ppaction://media"/>
          </p:cNvPr>
          <p:cNvPicPr>
            <a:picLocks noRot="1" noChangeAspect="1"/>
          </p:cNvPicPr>
          <p:nvPr>
            <a:wavAudioFile r:embed="rId1" name="PotatoSlide5.wav"/>
          </p:nvPr>
        </p:nvPicPr>
        <p:blipFill>
          <a:blip r:embed="rId4" cstate="screen"/>
          <a:stretch>
            <a:fillRect/>
          </a:stretch>
        </p:blipFill>
        <p:spPr>
          <a:xfrm>
            <a:off x="8286776" y="5429264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V="1">
            <a:off x="5591614" y="-371799"/>
            <a:ext cx="3186703" cy="3931646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V="1">
            <a:off x="5587168" y="-372226"/>
            <a:ext cx="3184605" cy="392905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785918" y="4143380"/>
            <a:ext cx="5500726" cy="1428760"/>
          </a:xfrm>
          <a:prstGeom prst="wedgeRoundRectCallout">
            <a:avLst>
              <a:gd name="adj1" fmla="val 57645"/>
              <a:gd name="adj2" fmla="val -17481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Tengo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muchos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hermanos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hermanas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9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omeone asked for Pink...lol by law_keven."/>
          <p:cNvPicPr>
            <a:picLocks noChangeAspect="1" noChangeArrowheads="1"/>
          </p:cNvPicPr>
          <p:nvPr/>
        </p:nvPicPr>
        <p:blipFill>
          <a:blip r:embed="rId3" cstate="screen"/>
          <a:srcRect r="77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979197" y="0"/>
            <a:ext cx="4171701" cy="5146904"/>
          </a:xfrm>
          <a:prstGeom prst="rect">
            <a:avLst/>
          </a:prstGeom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975048" y="0"/>
            <a:ext cx="4168952" cy="514351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357422" y="5072074"/>
            <a:ext cx="4786346" cy="1571636"/>
          </a:xfrm>
          <a:prstGeom prst="wedgeRoundRectCallout">
            <a:avLst>
              <a:gd name="adj1" fmla="val 19827"/>
              <a:gd name="adj2" fmla="val -14666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solidFill>
                  <a:schemeClr val="bg2">
                    <a:lumMod val="10000"/>
                  </a:schemeClr>
                </a:solidFill>
              </a:rPr>
              <a:t>Me gusta este pájaro porque es rosa.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like this bird because it is pink.</a:t>
            </a:r>
          </a:p>
        </p:txBody>
      </p:sp>
      <p:pic>
        <p:nvPicPr>
          <p:cNvPr id="10" name="PotatoSlide6.wav">
            <a:hlinkClick r:id="" action="ppaction://media"/>
          </p:cNvPr>
          <p:cNvPicPr>
            <a:picLocks noRot="1" noChangeAspect="1"/>
          </p:cNvPicPr>
          <p:nvPr>
            <a:wavAudioFile r:embed="rId1" name="PotatoSlide6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050612_180926_1 by tomhe."/>
          <p:cNvPicPr>
            <a:picLocks noChangeAspect="1" noChangeArrowheads="1"/>
          </p:cNvPicPr>
          <p:nvPr/>
        </p:nvPicPr>
        <p:blipFill>
          <a:blip r:embed="rId3" cstate="screen"/>
          <a:srcRect r="11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900" b="1" dirty="0">
                <a:solidFill>
                  <a:schemeClr val="tx1"/>
                </a:solidFill>
              </a:rPr>
              <a:t>I don’t like envelopes because they are brown and boring.</a:t>
            </a:r>
          </a:p>
        </p:txBody>
      </p:sp>
      <p:pic>
        <p:nvPicPr>
          <p:cNvPr id="10" name="PotatoSlide7.wav">
            <a:hlinkClick r:id="" action="ppaction://media"/>
          </p:cNvPr>
          <p:cNvPicPr>
            <a:picLocks noRot="1" noChangeAspect="1"/>
          </p:cNvPicPr>
          <p:nvPr>
            <a:wavAudioFile r:embed="rId1" name="PotatoSlide7.wav"/>
          </p:nvPr>
        </p:nvPicPr>
        <p:blipFill>
          <a:blip r:embed="rId4" cstate="screen"/>
          <a:stretch>
            <a:fillRect/>
          </a:stretch>
        </p:blipFill>
        <p:spPr>
          <a:xfrm>
            <a:off x="8839200" y="5429264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9" y="0"/>
            <a:ext cx="3186731" cy="3931681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0"/>
            <a:ext cx="3184631" cy="392909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857620" y="2571744"/>
            <a:ext cx="5072098" cy="2786082"/>
          </a:xfrm>
          <a:prstGeom prst="wedgeRoundRectCallout">
            <a:avLst>
              <a:gd name="adj1" fmla="val -79802"/>
              <a:gd name="adj2" fmla="val -4289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No me gustan los sobres porque son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marrones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aburridos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4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Pink is DEFINITELY my favourite colour.</a:t>
            </a:r>
          </a:p>
        </p:txBody>
      </p:sp>
      <p:pic>
        <p:nvPicPr>
          <p:cNvPr id="9" name="PotatoSlide8.wav">
            <a:hlinkClick r:id="" action="ppaction://media"/>
          </p:cNvPr>
          <p:cNvPicPr>
            <a:picLocks noRot="1" noChangeAspect="1"/>
          </p:cNvPicPr>
          <p:nvPr>
            <a:wavAudioFile r:embed="rId1" name="PotatoSlide8.wav"/>
          </p:nvPr>
        </p:nvPicPr>
        <p:blipFill>
          <a:blip r:embed="rId3" cstate="screen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429591" y="-425092"/>
            <a:ext cx="3642643" cy="4494170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425483" y="-425483"/>
            <a:ext cx="3640243" cy="449120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214678" y="3571876"/>
            <a:ext cx="4071966" cy="1714512"/>
          </a:xfrm>
          <a:prstGeom prst="wedgeRoundRectCallout">
            <a:avLst>
              <a:gd name="adj1" fmla="val -86524"/>
              <a:gd name="adj2" fmla="val -7999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Definitivamente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el rosa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mi color favorito.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8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hild Saluting American Flag by respr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4357686" y="2571744"/>
            <a:ext cx="4572000" cy="2071702"/>
          </a:xfrm>
          <a:prstGeom prst="wedgeRoundRectCallout">
            <a:avLst>
              <a:gd name="adj1" fmla="val -109798"/>
              <a:gd name="adj2" fmla="val -8735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Quiero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viajar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y me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gustaría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 los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Estados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Unidos.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300" b="1" dirty="0">
                <a:solidFill>
                  <a:schemeClr val="tx1"/>
                </a:solidFill>
              </a:rPr>
              <a:t>I want to go travelling. I would like to see America.</a:t>
            </a:r>
          </a:p>
        </p:txBody>
      </p:sp>
      <p:pic>
        <p:nvPicPr>
          <p:cNvPr id="10" name="PotatoSlide9.wav">
            <a:hlinkClick r:id="" action="ppaction://media"/>
          </p:cNvPr>
          <p:cNvPicPr>
            <a:picLocks noRot="1" noChangeAspect="1"/>
          </p:cNvPicPr>
          <p:nvPr>
            <a:wavAudioFile r:embed="rId1" name="PotatoSlide9.wav"/>
          </p:nvPr>
        </p:nvPicPr>
        <p:blipFill>
          <a:blip r:embed="rId4" cstate="screen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9" y="0"/>
            <a:ext cx="1858581" cy="2293055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57388" cy="2291543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4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EA2CFB-3FE9-4FA8-B813-7E7C2CF311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A3F1CE-5B90-492C-871D-EABD9235D93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5520D07-4664-4EFA-83FD-D0CDAEA4F3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</TotalTime>
  <Words>174</Words>
  <Application>Microsoft Office PowerPoint</Application>
  <PresentationFormat>On-screen Show (4:3)</PresentationFormat>
  <Paragraphs>21</Paragraphs>
  <Slides>11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The Angry Family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Angry Family</dc:title>
  <dc:creator>David Wilson</dc:creator>
  <cp:lastModifiedBy>Bernardo Carvalho de Mello</cp:lastModifiedBy>
  <cp:revision>59</cp:revision>
  <dcterms:created xsi:type="dcterms:W3CDTF">2009-06-01T12:24:35Z</dcterms:created>
  <dcterms:modified xsi:type="dcterms:W3CDTF">2025-07-22T18:29:32Z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