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D1A72-6904-4F39-9D55-3F2A8B4E1242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DC09D-8657-4827-809A-C12DAC56E45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microsoft.com/office/2007/relationships/media" Target="../media/media2.wav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media1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media2.wav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Mr Angry Toaster-Brow</a:t>
            </a:r>
          </a:p>
        </p:txBody>
      </p:sp>
      <p:pic>
        <p:nvPicPr>
          <p:cNvPr id="5" name="Picture 4" descr="angrytoasterbrowbac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3639" y="2428868"/>
            <a:ext cx="3169523" cy="2178232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" y="2551487"/>
            <a:ext cx="3071698" cy="2041277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" y="4816722"/>
            <a:ext cx="3071698" cy="2041277"/>
          </a:xfrm>
          <a:prstGeom prst="rect">
            <a:avLst/>
          </a:prstGeom>
        </p:spPr>
      </p:pic>
      <p:pic>
        <p:nvPicPr>
          <p:cNvPr id="8" name="Picture 7" descr="angrytoasterbrowbac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751230"/>
            <a:ext cx="3169523" cy="2178232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302" y="4816722"/>
            <a:ext cx="3071698" cy="204127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568557"/>
            <a:ext cx="3071698" cy="2041277"/>
          </a:xfrm>
          <a:prstGeom prst="rect">
            <a:avLst/>
          </a:prstGeom>
        </p:spPr>
      </p:pic>
      <p:pic>
        <p:nvPicPr>
          <p:cNvPr id="11" name="Picture 10" descr="angrytoasterbrowbac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42852"/>
            <a:ext cx="3169523" cy="2178232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468" y="194033"/>
            <a:ext cx="3071698" cy="204127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302" y="211103"/>
            <a:ext cx="3071698" cy="2041277"/>
          </a:xfrm>
          <a:prstGeom prst="rect">
            <a:avLst/>
          </a:prstGeom>
        </p:spPr>
      </p:pic>
      <p:pic>
        <p:nvPicPr>
          <p:cNvPr id="1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scare people but I am quite nice really.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79104" y="3643314"/>
            <a:ext cx="4407474" cy="2928958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79104" y="3643314"/>
            <a:ext cx="4407474" cy="292895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1285860"/>
            <a:ext cx="4357718" cy="1857388"/>
          </a:xfrm>
          <a:prstGeom prst="wedgeRoundRectCallout">
            <a:avLst>
              <a:gd name="adj1" fmla="val 22987"/>
              <a:gd name="adj2" fmla="val 9716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Asusto</a:t>
            </a:r>
            <a:r>
              <a:rPr lang="en-GB" sz="4000" b="1" dirty="0">
                <a:solidFill>
                  <a:schemeClr val="tx1"/>
                </a:solidFill>
              </a:rPr>
              <a:t> a la gente, pero en realidad soy bueno.</a:t>
            </a:r>
          </a:p>
        </p:txBody>
      </p:sp>
      <p:pic>
        <p:nvPicPr>
          <p:cNvPr id="11" name="toasterslide10.wav">
            <a:hlinkClick r:id="" action="ppaction://media"/>
          </p:cNvPr>
          <p:cNvPicPr>
            <a:picLocks noRot="1" noChangeAspect="1"/>
          </p:cNvPicPr>
          <p:nvPr>
            <a:wavAudioFile r:embed="rId1" name="toasterslide10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9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1992C6C-F44D-A5D1-819E-18CBAFC4BC6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19D15EC-14FF-42AA-AB85-A4280419D19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ltic Sea by robert.molinarius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714744" y="928670"/>
            <a:ext cx="5072098" cy="1785950"/>
          </a:xfrm>
          <a:prstGeom prst="wedgeRoundRectCallout">
            <a:avLst>
              <a:gd name="adj1" fmla="val -26193"/>
              <a:gd name="adj2" fmla="val 9534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Hola, me </a:t>
            </a:r>
            <a:r>
              <a:rPr lang="en-GB" sz="4000" b="1" dirty="0" err="1">
                <a:solidFill>
                  <a:schemeClr val="tx1"/>
                </a:solidFill>
              </a:rPr>
              <a:t>llamo</a:t>
            </a:r>
            <a:r>
              <a:rPr lang="en-GB" sz="4000" b="1">
                <a:solidFill>
                  <a:schemeClr val="tx1"/>
                </a:solidFill>
              </a:rPr>
              <a:t> Mr. </a:t>
            </a:r>
            <a:r>
              <a:rPr lang="en-GB" sz="4000" b="1" dirty="0">
                <a:solidFill>
                  <a:schemeClr val="tx1"/>
                </a:solidFill>
              </a:rPr>
              <a:t>Angry Toaster-Brow.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Hello. My name is Mr Angry Toaster-Brow.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643314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643314"/>
            <a:ext cx="3250087" cy="2159824"/>
          </a:xfrm>
          <a:prstGeom prst="rect">
            <a:avLst/>
          </a:prstGeom>
        </p:spPr>
      </p:pic>
      <p:pic>
        <p:nvPicPr>
          <p:cNvPr id="11" name="toasterslide2.wav">
            <a:hlinkClick r:id="" action="ppaction://media"/>
          </p:cNvPr>
          <p:cNvPicPr>
            <a:picLocks noRot="1" noChangeAspect="1"/>
          </p:cNvPicPr>
          <p:nvPr>
            <a:wavAudioFile r:embed="rId1" name="toasterslide2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st-Katrina Playground by laffy4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85720" y="1928802"/>
            <a:ext cx="5000660" cy="1143008"/>
          </a:xfrm>
          <a:prstGeom prst="wedgeRoundRectCallout">
            <a:avLst>
              <a:gd name="adj1" fmla="val -6369"/>
              <a:gd name="adj2" fmla="val 8824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Yo tengo ocho años.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eight years old.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357562"/>
            <a:ext cx="3762478" cy="250033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357562"/>
            <a:ext cx="3762478" cy="2500330"/>
          </a:xfrm>
          <a:prstGeom prst="rect">
            <a:avLst/>
          </a:prstGeom>
        </p:spPr>
      </p:pic>
      <p:pic>
        <p:nvPicPr>
          <p:cNvPr id="11" name="toasterslide3.wav">
            <a:hlinkClick r:id="" action="ppaction://media"/>
          </p:cNvPr>
          <p:cNvPicPr>
            <a:picLocks noRot="1" noChangeAspect="1"/>
          </p:cNvPicPr>
          <p:nvPr>
            <a:wavAudioFile r:embed="rId1" name="toasterslide3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rway Postcard 1 of 6: Boat by Today is a good da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4500562" y="3286124"/>
            <a:ext cx="4214842" cy="1071570"/>
          </a:xfrm>
          <a:prstGeom prst="wedgeRoundRectCallout">
            <a:avLst>
              <a:gd name="adj1" fmla="val -40719"/>
              <a:gd name="adj2" fmla="val -9474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Vivo en Noruega.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Norway.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285984" y="0"/>
            <a:ext cx="4084940" cy="271462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285984" y="0"/>
            <a:ext cx="4084940" cy="2714620"/>
          </a:xfrm>
          <a:prstGeom prst="rect">
            <a:avLst/>
          </a:prstGeom>
        </p:spPr>
      </p:pic>
      <p:pic>
        <p:nvPicPr>
          <p:cNvPr id="11" name="toasterslide4.wav">
            <a:hlinkClick r:id="" action="ppaction://media"/>
          </p:cNvPr>
          <p:cNvPicPr>
            <a:picLocks noRot="1" noChangeAspect="1"/>
          </p:cNvPicPr>
          <p:nvPr>
            <a:wavAudioFile r:embed="rId1" name="toasterslide4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2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nic Table and Tree by |Shrued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571472" y="785794"/>
            <a:ext cx="5214974" cy="1785950"/>
          </a:xfrm>
          <a:prstGeom prst="wedgeRoundRectCallout">
            <a:avLst>
              <a:gd name="adj1" fmla="val 7951"/>
              <a:gd name="adj2" fmla="val 11451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Yo tengo un hermano y dos hermanas.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one brother and </a:t>
            </a:r>
            <a:r>
              <a:rPr lang="en-GB" sz="3600" b="1">
                <a:solidFill>
                  <a:schemeClr val="tx1"/>
                </a:solidFill>
              </a:rPr>
              <a:t>two sisters.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698068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698068"/>
            <a:ext cx="3250087" cy="2159824"/>
          </a:xfrm>
          <a:prstGeom prst="rect">
            <a:avLst/>
          </a:prstGeom>
        </p:spPr>
      </p:pic>
      <p:pic>
        <p:nvPicPr>
          <p:cNvPr id="11" name="toasterslide5.wav">
            <a:hlinkClick r:id="" action="ppaction://media"/>
          </p:cNvPr>
          <p:cNvPicPr>
            <a:picLocks noRot="1" noChangeAspect="1"/>
          </p:cNvPicPr>
          <p:nvPr>
            <a:wavAudioFile r:embed="rId1" name="toasterslide5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ppermint marshmallow squares by Jocelyn | McAuliflow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1123906" y="4500570"/>
            <a:ext cx="4214842" cy="1719292"/>
          </a:xfrm>
          <a:prstGeom prst="wedgeRoundRectCallout">
            <a:avLst>
              <a:gd name="adj1" fmla="val 70014"/>
              <a:gd name="adj2" fmla="val 1008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gustan las cosas cuadradas.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square things.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475825" y="3189824"/>
            <a:ext cx="4407426" cy="292892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475825" y="3189824"/>
            <a:ext cx="4407426" cy="2928926"/>
          </a:xfrm>
          <a:prstGeom prst="rect">
            <a:avLst/>
          </a:prstGeom>
        </p:spPr>
      </p:pic>
      <p:pic>
        <p:nvPicPr>
          <p:cNvPr id="11" name="toasterslide6.wav">
            <a:hlinkClick r:id="" action="ppaction://media"/>
          </p:cNvPr>
          <p:cNvPicPr>
            <a:picLocks noRot="1" noChangeAspect="1"/>
          </p:cNvPicPr>
          <p:nvPr>
            <a:wavAudioFile r:embed="rId1" name="toasterslide6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やかん(Yakan=kettle) by Nam2@7676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4500562" y="1500174"/>
            <a:ext cx="4214842" cy="2071702"/>
          </a:xfrm>
          <a:prstGeom prst="wedgeRoundRectCallout">
            <a:avLst>
              <a:gd name="adj1" fmla="val -33036"/>
              <a:gd name="adj2" fmla="val 10847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 me gustan las teteras porque son ruidosas.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kettles because they are noisy.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9066"/>
            <a:ext cx="4407438" cy="292893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9066"/>
            <a:ext cx="4407438" cy="2928934"/>
          </a:xfrm>
          <a:prstGeom prst="rect">
            <a:avLst/>
          </a:prstGeom>
        </p:spPr>
      </p:pic>
      <p:pic>
        <p:nvPicPr>
          <p:cNvPr id="11" name="toasterslide7.wav">
            <a:hlinkClick r:id="" action="ppaction://media"/>
          </p:cNvPr>
          <p:cNvPicPr>
            <a:picLocks noRot="1" noChangeAspect="1"/>
          </p:cNvPicPr>
          <p:nvPr>
            <a:wavAudioFile r:embed="rId1" name="toasterslide7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ite Chocolate Chip and Mint Ice Cream by QuintanaRo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100" b="1" dirty="0">
                <a:solidFill>
                  <a:schemeClr val="tx1"/>
                </a:solidFill>
              </a:rPr>
              <a:t>Mint chocolate chip is my favourite ice cream flavour.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671346" y="1885768"/>
            <a:ext cx="4002583" cy="265989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671346" y="1885768"/>
            <a:ext cx="4002583" cy="265989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71802" y="4500570"/>
            <a:ext cx="5357850" cy="2071702"/>
          </a:xfrm>
          <a:prstGeom prst="wedgeRoundRectCallout">
            <a:avLst>
              <a:gd name="adj1" fmla="val -63126"/>
              <a:gd name="adj2" fmla="val -8462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Mi helado favorito es el de menta con </a:t>
            </a:r>
            <a:r>
              <a:rPr lang="en-GB" sz="4000" b="1" dirty="0" err="1">
                <a:solidFill>
                  <a:schemeClr val="tx1"/>
                </a:solidFill>
              </a:rPr>
              <a:t>trocitos</a:t>
            </a:r>
            <a:r>
              <a:rPr lang="en-GB" sz="4000" b="1" dirty="0">
                <a:solidFill>
                  <a:schemeClr val="tx1"/>
                </a:solidFill>
              </a:rPr>
              <a:t> de chocolate.</a:t>
            </a:r>
          </a:p>
        </p:txBody>
      </p:sp>
      <p:pic>
        <p:nvPicPr>
          <p:cNvPr id="11" name="toasterslide8.wav">
            <a:hlinkClick r:id="" action="ppaction://media"/>
          </p:cNvPr>
          <p:cNvPicPr>
            <a:picLocks noRot="1" noChangeAspect="1"/>
          </p:cNvPicPr>
          <p:nvPr>
            <a:wavAudioFile r:embed="rId1" name="toasterslide8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uditorium Stage in L'Opera-Garnier by IceNineJ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000364" y="3929066"/>
            <a:ext cx="5214974" cy="1214446"/>
          </a:xfrm>
          <a:prstGeom prst="wedgeRoundRectCallout">
            <a:avLst>
              <a:gd name="adj1" fmla="val -44200"/>
              <a:gd name="adj2" fmla="val -109288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Yo quiero ser </a:t>
            </a:r>
            <a:r>
              <a:rPr lang="en-GB" sz="4000" b="1" dirty="0" err="1">
                <a:solidFill>
                  <a:schemeClr val="tx1"/>
                </a:solidFill>
              </a:rPr>
              <a:t>famoso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be famous.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071546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071546"/>
            <a:ext cx="3250087" cy="2159824"/>
          </a:xfrm>
          <a:prstGeom prst="rect">
            <a:avLst/>
          </a:prstGeom>
        </p:spPr>
      </p:pic>
      <p:pic>
        <p:nvPicPr>
          <p:cNvPr id="11" name="toasterslide9.wav">
            <a:hlinkClick r:id="" action="ppaction://media"/>
          </p:cNvPr>
          <p:cNvPicPr>
            <a:picLocks noRot="1" noChangeAspect="1"/>
          </p:cNvPicPr>
          <p:nvPr>
            <a:wavAudioFile r:embed="rId1" name="toasterslide9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2B1045-7EAB-4DA1-8266-D6B049E837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54D537-453C-4F13-948E-F43EE709FE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A91AC0D-19CD-4305-9C6E-49DCD2F5D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158</Words>
  <Application>Microsoft Office PowerPoint</Application>
  <PresentationFormat>On-screen Show (4:3)</PresentationFormat>
  <Paragraphs>31</Paragraphs>
  <Slides>11</Slides>
  <Notes>10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37</cp:revision>
  <dcterms:created xsi:type="dcterms:W3CDTF">2009-06-01T12:46:05Z</dcterms:created>
  <dcterms:modified xsi:type="dcterms:W3CDTF">2025-07-22T18:27:56Z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