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7"/>
  </p:notesMasterIdLst>
  <p:sldIdLst>
    <p:sldId id="256" r:id="rId6"/>
    <p:sldId id="257" r:id="rId7"/>
    <p:sldId id="258" r:id="rId8"/>
    <p:sldId id="259" r:id="rId9"/>
    <p:sldId id="263" r:id="rId10"/>
    <p:sldId id="260" r:id="rId11"/>
    <p:sldId id="261" r:id="rId12"/>
    <p:sldId id="262" r:id="rId13"/>
    <p:sldId id="264" r:id="rId14"/>
    <p:sldId id="266" r:id="rId15"/>
    <p:sldId id="268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56D1D-75E2-452A-B7D3-7C41EFB8D95A}" type="datetimeFigureOut">
              <a:rPr lang="en-US" smtClean="0"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50CE4-20BC-4A1E-8634-74CC9B04C87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6A0BD-8E07-482B-A0F0-31E13F4C8AA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B91FA-3E2E-4B72-9EBE-AB6E322E37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4A202-1F86-4FE7-9516-8355A457418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31C53-1A83-4E75-8C32-2C16917C92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C6C97-BF6D-4AA7-A093-932E776CD51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0992E-76D1-4DAB-9E68-9CD9336130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442316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572317"/>
      </p:ext>
    </p:extLst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531025"/>
      </p:ext>
    </p:extLst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214252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0816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82403"/>
      </p:ext>
    </p:extLst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70982"/>
      </p:ext>
    </p:extLst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368455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6EE5C-7978-4E24-B4B6-723D6026740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2B484-7A6A-440B-A2FB-7E0BC66F99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572029"/>
      </p:ext>
    </p:extLst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872228"/>
      </p:ext>
    </p:extLst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410061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BCF23-6086-47A8-A78E-F35F38A2081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37601-9F63-4064-BF18-1495598AE6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ACAE0-200C-4FB5-9DD4-6EC4FC60E77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7A478-DCF3-4ACF-934C-1734F617E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76026-8BFD-4735-87F4-8B5FF0D5121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DEC30-AB64-4029-AA1D-F4D3650ECC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ED11E-8C27-42B6-9F2B-71810EB537A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E0D36-7A4A-4497-BBD4-387F8187CF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142F9-11D8-4AFB-BCC2-76C0C93E301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33865-0605-4981-BA22-BF6C2EB9F0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3F6CF-7108-4FF0-8634-B6169596214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C8552-79C4-4E87-87E0-24D810FD69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9CC62-9871-4846-8517-99002BAEAC7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6078E-45F9-4148-BE99-83FA85D4B9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B92883-2D13-49C1-8D72-9586C2C216D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FD94FF0-3109-4989-82C4-2843A75E28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30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21.jpeg"/><Relationship Id="rId4" Type="http://schemas.openxmlformats.org/officeDocument/2006/relationships/hyperlink" Target="http://www.flickr.com/photos/sheila_steele/63475298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microsoft.com/office/2007/relationships/media" Target="../media/media2.wav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audio" Target="../media/media1.wav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microsoft.com/office/2007/relationships/media" Target="../media/media1.wav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audio" Target="../media/media2.wav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3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7.wav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The Angry Family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0263" y="3886200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Mr. Confused and Angry </a:t>
            </a:r>
            <a:r>
              <a:rPr lang="en-GB" dirty="0" err="1"/>
              <a:t>Wolfman</a:t>
            </a:r>
            <a:endParaRPr lang="en-GB" dirty="0"/>
          </a:p>
        </p:txBody>
      </p:sp>
      <p:pic>
        <p:nvPicPr>
          <p:cNvPr id="13315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428868"/>
            <a:ext cx="263251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6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428868"/>
            <a:ext cx="2632513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428845"/>
            <a:ext cx="2632512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Bones left by timberwolf by Sheila Steele">
            <a:hlinkClick r:id="rId4" tooltip="Bones left by timberwolf by Sheila Stee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eat everyone I see. I have no friends.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87" y="0"/>
            <a:ext cx="352415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0"/>
            <a:ext cx="352415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3214688" y="500042"/>
            <a:ext cx="4643460" cy="1928833"/>
          </a:xfrm>
          <a:prstGeom prst="wedgeRoundRectCallout">
            <a:avLst>
              <a:gd name="adj1" fmla="val -58908"/>
              <a:gd name="adj2" fmla="val 132270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0253F"/>
                </a:solidFill>
                <a:latin typeface="+mn-lt"/>
                <a:cs typeface="+mn-cs"/>
              </a:rPr>
              <a:t>Me como a toda la gente que veo. No tengo amigos.</a:t>
            </a:r>
          </a:p>
        </p:txBody>
      </p:sp>
      <p:pic>
        <p:nvPicPr>
          <p:cNvPr id="11" name="TheAngryFamilywolfman slice10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10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0814EBED-376E-26D1-4274-015BAC7DFED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D98B84D-7B12-A674-741B-2E645DF3F24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Wolf on a stick by Miguel Ariel Contreras Drake-McLaughlin."/>
          <p:cNvPicPr>
            <a:picLocks noChangeAspect="1" noChangeArrowheads="1"/>
          </p:cNvPicPr>
          <p:nvPr/>
        </p:nvPicPr>
        <p:blipFill>
          <a:blip r:embed="rId4" cstate="print"/>
          <a:srcRect r="114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0407" y="642918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5720" y="642918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929063" y="3143250"/>
            <a:ext cx="4714875" cy="2286000"/>
          </a:xfrm>
          <a:prstGeom prst="wedgeRoundRectCallout">
            <a:avLst>
              <a:gd name="adj1" fmla="val -74571"/>
              <a:gd name="adj2" fmla="val -25833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Hola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, me </a:t>
            </a:r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llamo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 Confused and Angry Wolfman.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400" b="1" dirty="0">
                <a:solidFill>
                  <a:schemeClr val="tx1"/>
                </a:solidFill>
              </a:rPr>
              <a:t>Hello, my name is Confused and Angry </a:t>
            </a:r>
            <a:r>
              <a:rPr lang="en-GB" sz="3400" b="1" dirty="0" err="1">
                <a:solidFill>
                  <a:schemeClr val="tx1"/>
                </a:solidFill>
              </a:rPr>
              <a:t>Wolfman</a:t>
            </a:r>
            <a:r>
              <a:rPr lang="en-GB" sz="3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TheAngryFamilywolfman slice02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number (63 of 63) by David Blackwell.."/>
          <p:cNvPicPr>
            <a:picLocks noChangeAspect="1" noChangeArrowheads="1"/>
          </p:cNvPicPr>
          <p:nvPr/>
        </p:nvPicPr>
        <p:blipFill>
          <a:blip r:embed="rId5" cstate="print"/>
          <a:srcRect r="11111"/>
          <a:stretch>
            <a:fillRect/>
          </a:stretch>
        </p:blipFill>
        <p:spPr bwMode="auto">
          <a:xfrm>
            <a:off x="0" y="-1"/>
            <a:ext cx="9144000" cy="6871743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2143125" y="4214813"/>
            <a:ext cx="6143625" cy="1285875"/>
          </a:xfrm>
          <a:prstGeom prst="wedgeRoundRectCallout">
            <a:avLst>
              <a:gd name="adj1" fmla="val 8991"/>
              <a:gd name="adj2" fmla="val -182406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Tengo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sesenta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y </a:t>
            </a:r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tres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años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 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am sixty three years old.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5400000">
            <a:off x="5315709" y="-881897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5400000">
            <a:off x="5311022" y="-881897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3.wav">
            <a:hlinkClick r:id="" action="ppaction://media"/>
          </p:cNvPr>
          <p:cNvPicPr>
            <a:picLocks noRot="1" noChangeAspect="1"/>
          </p:cNvPicPr>
          <p:nvPr>
            <a:wavAudioFile r:embed="rId2" name="TheAngryFamilywolfman slice03.wav"/>
          </p:nvPr>
        </p:nvPicPr>
        <p:blipFill>
          <a:blip r:embed="rId8" cstate="print"/>
          <a:stretch>
            <a:fillRect/>
          </a:stretch>
        </p:blipFill>
        <p:spPr>
          <a:xfrm>
            <a:off x="8643966" y="6553200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44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4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Foggy Woods by theowl84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live in the forest.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5400000">
            <a:off x="5172833" y="-667607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5400000">
            <a:off x="5168146" y="-667607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928662" y="785812"/>
            <a:ext cx="2643206" cy="1571617"/>
          </a:xfrm>
          <a:prstGeom prst="wedgeRoundRectCallout">
            <a:avLst>
              <a:gd name="adj1" fmla="val 102698"/>
              <a:gd name="adj2" fmla="val 9546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Vivo en el </a:t>
            </a:r>
            <a:r>
              <a:rPr lang="en-GB" sz="4000" b="1" dirty="0" err="1">
                <a:solidFill>
                  <a:srgbClr val="10253F"/>
                </a:solidFill>
                <a:cs typeface="Arial" charset="0"/>
              </a:rPr>
              <a:t>bosque</a:t>
            </a:r>
            <a:r>
              <a:rPr lang="en-GB" sz="4000" b="1" dirty="0">
                <a:solidFill>
                  <a:srgbClr val="10253F"/>
                </a:solidFill>
                <a:cs typeface="Arial" charset="0"/>
              </a:rPr>
              <a:t>.</a:t>
            </a:r>
          </a:p>
        </p:txBody>
      </p:sp>
      <p:pic>
        <p:nvPicPr>
          <p:cNvPr id="11" name="TheAngryFamilywolfman slice04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5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An Wolfs' Day At Sofia Zoo by howbizarr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285750" y="4143380"/>
            <a:ext cx="4933950" cy="1428745"/>
          </a:xfrm>
          <a:prstGeom prst="wedgeRoundRectCallout">
            <a:avLst>
              <a:gd name="adj1" fmla="val 65796"/>
              <a:gd name="adj2" fmla="val -19033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0253F"/>
                </a:solidFill>
                <a:latin typeface="+mn-lt"/>
              </a:rPr>
              <a:t>Tengo tres hermanos y dos hermanas.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have three brothers and two sisters.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5934009" y="-1"/>
            <a:ext cx="2798696" cy="470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5929322" y="-1"/>
            <a:ext cx="2798696" cy="470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5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9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4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lickable by ~Asturnut~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714375" y="404813"/>
            <a:ext cx="4362450" cy="1944687"/>
          </a:xfrm>
          <a:prstGeom prst="wedgeRoundRectCallout">
            <a:avLst>
              <a:gd name="adj1" fmla="val 68306"/>
              <a:gd name="adj2" fmla="val 43060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0253F"/>
                </a:solidFill>
                <a:latin typeface="+mn-lt"/>
                <a:cs typeface="+mn-cs"/>
              </a:rPr>
              <a:t>Me gustan los coches porque son brillantes.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like cars because they are shiny.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6559618" y="1500174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6554931" y="1500174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6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6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1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Moon and Clouds by JasonTromm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285720" y="4500570"/>
            <a:ext cx="4143375" cy="1993900"/>
          </a:xfrm>
          <a:prstGeom prst="wedgeRoundRectCallout">
            <a:avLst>
              <a:gd name="adj1" fmla="val 68927"/>
              <a:gd name="adj2" fmla="val 11386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No me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gusta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la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luna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porque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me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da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miedo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don’t like the moon because it is scary.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5344688" y="3277825"/>
            <a:ext cx="2669301" cy="449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5340001" y="3277825"/>
            <a:ext cx="2669301" cy="449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5340000" y="3277848"/>
            <a:ext cx="2669301" cy="44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TheAngryFamilywolfman slice07.wav">
            <a:hlinkClick r:id="" action="ppaction://media"/>
          </p:cNvPr>
          <p:cNvPicPr>
            <a:picLocks noRot="1" noChangeAspect="1"/>
          </p:cNvPicPr>
          <p:nvPr>
            <a:wavAudioFile r:embed="rId2" name="TheAngryFamilywolfman slice0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The Saturday Segwayers... by jmtimages [turn out the lights.the party's over..]."/>
          <p:cNvPicPr>
            <a:picLocks noChangeAspect="1" noChangeArrowheads="1"/>
          </p:cNvPicPr>
          <p:nvPr/>
        </p:nvPicPr>
        <p:blipFill>
          <a:blip r:embed="rId4" cstate="print"/>
          <a:srcRect t="17680" b="85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3571868" y="428604"/>
            <a:ext cx="3643338" cy="2286016"/>
          </a:xfrm>
          <a:prstGeom prst="wedgeRoundRectCallout">
            <a:avLst>
              <a:gd name="adj1" fmla="val 11368"/>
              <a:gd name="adj2" fmla="val 83852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Los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sábados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son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mis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días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favoritos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Saturday is my favourite day.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3601196" y="2404228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3596510" y="2404228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8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1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Monkeying Around by Dyanna."/>
          <p:cNvPicPr>
            <a:picLocks noChangeAspect="1" noChangeArrowheads="1"/>
          </p:cNvPicPr>
          <p:nvPr/>
        </p:nvPicPr>
        <p:blipFill>
          <a:blip r:embed="rId4" cstate="print"/>
          <a:srcRect l="8326" r="28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786313" y="1285875"/>
            <a:ext cx="4071937" cy="1857375"/>
          </a:xfrm>
          <a:prstGeom prst="wedgeRoundRectCallout">
            <a:avLst>
              <a:gd name="adj1" fmla="val -98219"/>
              <a:gd name="adj2" fmla="val 113461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10253F"/>
                </a:solidFill>
              </a:rPr>
              <a:t>Quiero</a:t>
            </a:r>
            <a:r>
              <a:rPr lang="en-GB" sz="4000" b="1" dirty="0">
                <a:solidFill>
                  <a:srgbClr val="10253F"/>
                </a:solidFill>
              </a:rPr>
              <a:t> </a:t>
            </a:r>
            <a:r>
              <a:rPr lang="en-GB" sz="4000" b="1" dirty="0" err="1">
                <a:solidFill>
                  <a:srgbClr val="10253F"/>
                </a:solidFill>
              </a:rPr>
              <a:t>ir</a:t>
            </a:r>
            <a:r>
              <a:rPr lang="en-GB" sz="4000" b="1" dirty="0">
                <a:solidFill>
                  <a:srgbClr val="10253F"/>
                </a:solidFill>
              </a:rPr>
              <a:t> al zoo </a:t>
            </a:r>
            <a:r>
              <a:rPr lang="en-GB" sz="4000" b="1" dirty="0" err="1">
                <a:solidFill>
                  <a:srgbClr val="10253F"/>
                </a:solidFill>
              </a:rPr>
              <a:t>para</a:t>
            </a:r>
            <a:r>
              <a:rPr lang="en-GB" sz="4000" b="1" dirty="0">
                <a:solidFill>
                  <a:srgbClr val="10253F"/>
                </a:solidFill>
              </a:rPr>
              <a:t> </a:t>
            </a:r>
            <a:r>
              <a:rPr lang="en-GB" sz="4000" b="1" dirty="0" err="1">
                <a:solidFill>
                  <a:srgbClr val="10253F"/>
                </a:solidFill>
              </a:rPr>
              <a:t>ver</a:t>
            </a:r>
            <a:r>
              <a:rPr lang="en-GB" sz="4000" b="1" dirty="0">
                <a:solidFill>
                  <a:srgbClr val="10253F"/>
                </a:solidFill>
              </a:rPr>
              <a:t> a los </a:t>
            </a:r>
            <a:r>
              <a:rPr lang="en-GB" sz="4000" b="1" dirty="0" err="1">
                <a:solidFill>
                  <a:srgbClr val="10253F"/>
                </a:solidFill>
              </a:rPr>
              <a:t>monos</a:t>
            </a:r>
            <a:r>
              <a:rPr lang="en-GB" sz="4000" b="1" dirty="0">
                <a:solidFill>
                  <a:srgbClr val="10253F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want to go to the zoo, to see the monkeys.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0407" y="1285860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5720" y="1285860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9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9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8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29F95EC-B4BC-4470-94E2-D7B2280E96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A322D3-3C93-4BAE-A7C1-8A34778D8A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3F843F-F38B-45F4-8339-456EF337765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177</Words>
  <Application>Microsoft Office PowerPoint</Application>
  <PresentationFormat>On-screen Show (4:3)</PresentationFormat>
  <Paragraphs>31</Paragraphs>
  <Slides>11</Slides>
  <Notes>10</Notes>
  <HiddenSlides>0</HiddenSlides>
  <MMClips>12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1_Office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35</cp:revision>
  <dcterms:created xsi:type="dcterms:W3CDTF">2009-06-01T12:24:35Z</dcterms:created>
  <dcterms:modified xsi:type="dcterms:W3CDTF">2025-07-22T18:27:48Z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