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media1.wav" ContentType="audio/x-wav"/>
  <Override PartName="/ppt/media/media2.wav" ContentType="audio/x-wav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79" r:id="rId5"/>
    <p:sldId id="257" r:id="rId6"/>
    <p:sldId id="274" r:id="rId7"/>
    <p:sldId id="258" r:id="rId8"/>
    <p:sldId id="259" r:id="rId9"/>
    <p:sldId id="260" r:id="rId10"/>
    <p:sldId id="261" r:id="rId11"/>
    <p:sldId id="262" r:id="rId12"/>
    <p:sldId id="264" r:id="rId13"/>
    <p:sldId id="265" r:id="rId14"/>
    <p:sldId id="266" r:id="rId15"/>
    <p:sldId id="275" r:id="rId16"/>
    <p:sldId id="267" r:id="rId17"/>
    <p:sldId id="268" r:id="rId18"/>
    <p:sldId id="276" r:id="rId19"/>
    <p:sldId id="269" r:id="rId20"/>
    <p:sldId id="270" r:id="rId21"/>
    <p:sldId id="271" r:id="rId22"/>
    <p:sldId id="272" r:id="rId23"/>
    <p:sldId id="278" r:id="rId24"/>
    <p:sldId id="273" r:id="rId25"/>
    <p:sldId id="277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FF99FF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70" autoAdjust="0"/>
    <p:restoredTop sz="94626"/>
  </p:normalViewPr>
  <p:slideViewPr>
    <p:cSldViewPr>
      <p:cViewPr varScale="1">
        <p:scale>
          <a:sx n="107" d="100"/>
          <a:sy n="107" d="100"/>
        </p:scale>
        <p:origin x="2760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9.png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1.wav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2.wav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3.wav"/><Relationship Id="rId6" Type="http://schemas.openxmlformats.org/officeDocument/2006/relationships/image" Target="../media/image15.png"/><Relationship Id="rId11" Type="http://schemas.openxmlformats.org/officeDocument/2006/relationships/image" Target="../media/image1.png"/><Relationship Id="rId5" Type="http://schemas.openxmlformats.org/officeDocument/2006/relationships/image" Target="../media/image6.png"/><Relationship Id="rId10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4.wav"/><Relationship Id="rId6" Type="http://schemas.openxmlformats.org/officeDocument/2006/relationships/image" Target="../media/image7.png"/><Relationship Id="rId11" Type="http://schemas.openxmlformats.org/officeDocument/2006/relationships/image" Target="../media/image1.png"/><Relationship Id="rId5" Type="http://schemas.openxmlformats.org/officeDocument/2006/relationships/image" Target="../media/image5.png"/><Relationship Id="rId10" Type="http://schemas.openxmlformats.org/officeDocument/2006/relationships/image" Target="../media/image6.png"/><Relationship Id="rId4" Type="http://schemas.openxmlformats.org/officeDocument/2006/relationships/image" Target="../media/image14.png"/><Relationship Id="rId9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5.wav"/><Relationship Id="rId6" Type="http://schemas.openxmlformats.org/officeDocument/2006/relationships/image" Target="../media/image18.png"/><Relationship Id="rId11" Type="http://schemas.openxmlformats.org/officeDocument/2006/relationships/image" Target="../media/image1.png"/><Relationship Id="rId5" Type="http://schemas.openxmlformats.org/officeDocument/2006/relationships/image" Target="../media/image5.png"/><Relationship Id="rId10" Type="http://schemas.openxmlformats.org/officeDocument/2006/relationships/image" Target="../media/image7.png"/><Relationship Id="rId4" Type="http://schemas.openxmlformats.org/officeDocument/2006/relationships/image" Target="../media/image14.png"/><Relationship Id="rId9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6.wav"/><Relationship Id="rId6" Type="http://schemas.openxmlformats.org/officeDocument/2006/relationships/image" Target="../media/image7.png"/><Relationship Id="rId11" Type="http://schemas.openxmlformats.org/officeDocument/2006/relationships/image" Target="../media/image1.png"/><Relationship Id="rId5" Type="http://schemas.openxmlformats.org/officeDocument/2006/relationships/image" Target="../media/image5.png"/><Relationship Id="rId10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7.wav"/><Relationship Id="rId6" Type="http://schemas.openxmlformats.org/officeDocument/2006/relationships/image" Target="../media/image7.png"/><Relationship Id="rId11" Type="http://schemas.openxmlformats.org/officeDocument/2006/relationships/image" Target="../media/image1.png"/><Relationship Id="rId5" Type="http://schemas.openxmlformats.org/officeDocument/2006/relationships/image" Target="../media/image5.png"/><Relationship Id="rId10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8.wav"/><Relationship Id="rId6" Type="http://schemas.openxmlformats.org/officeDocument/2006/relationships/image" Target="../media/image7.png"/><Relationship Id="rId11" Type="http://schemas.openxmlformats.org/officeDocument/2006/relationships/image" Target="../media/image1.png"/><Relationship Id="rId5" Type="http://schemas.openxmlformats.org/officeDocument/2006/relationships/image" Target="../media/image5.png"/><Relationship Id="rId10" Type="http://schemas.openxmlformats.org/officeDocument/2006/relationships/image" Target="../media/image6.png"/><Relationship Id="rId4" Type="http://schemas.openxmlformats.org/officeDocument/2006/relationships/image" Target="../media/image14.png"/><Relationship Id="rId9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9.wav"/><Relationship Id="rId6" Type="http://schemas.openxmlformats.org/officeDocument/2006/relationships/image" Target="../media/image7.png"/><Relationship Id="rId11" Type="http://schemas.openxmlformats.org/officeDocument/2006/relationships/image" Target="../media/image1.png"/><Relationship Id="rId5" Type="http://schemas.openxmlformats.org/officeDocument/2006/relationships/image" Target="../media/image5.png"/><Relationship Id="rId10" Type="http://schemas.openxmlformats.org/officeDocument/2006/relationships/image" Target="../media/image6.png"/><Relationship Id="rId4" Type="http://schemas.openxmlformats.org/officeDocument/2006/relationships/image" Target="../media/image14.png"/><Relationship Id="rId9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0.wav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14.png"/><Relationship Id="rId9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1.wav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3" Type="http://schemas.microsoft.com/office/2007/relationships/media" Target="../media/media2.wav"/><Relationship Id="rId21" Type="http://schemas.openxmlformats.org/officeDocument/2006/relationships/image" Target="../media/image34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5" Type="http://schemas.microsoft.com/office/2007/relationships/hdphoto" Target="../media/hdphoto1.wdp"/><Relationship Id="rId2" Type="http://schemas.openxmlformats.org/officeDocument/2006/relationships/audio" Target="../media/media1.wav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microsoft.com/office/2007/relationships/media" Target="../media/media1.wav"/><Relationship Id="rId6" Type="http://schemas.openxmlformats.org/officeDocument/2006/relationships/image" Target="../media/image2.png"/><Relationship Id="rId11" Type="http://schemas.openxmlformats.org/officeDocument/2006/relationships/image" Target="../media/image24.png"/><Relationship Id="rId24" Type="http://schemas.openxmlformats.org/officeDocument/2006/relationships/image" Target="../media/image37.png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28.png"/><Relationship Id="rId23" Type="http://schemas.openxmlformats.org/officeDocument/2006/relationships/image" Target="../media/image36.png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4" Type="http://schemas.openxmlformats.org/officeDocument/2006/relationships/audio" Target="../media/media2.wav"/><Relationship Id="rId9" Type="http://schemas.openxmlformats.org/officeDocument/2006/relationships/image" Target="../media/image22.png"/><Relationship Id="rId14" Type="http://schemas.openxmlformats.org/officeDocument/2006/relationships/image" Target="../media/image27.png"/><Relationship Id="rId22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4.png"/><Relationship Id="rId5" Type="http://schemas.openxmlformats.org/officeDocument/2006/relationships/image" Target="../media/image10.png"/><Relationship Id="rId10" Type="http://schemas.openxmlformats.org/officeDocument/2006/relationships/image" Target="../media/image1.png"/><Relationship Id="rId4" Type="http://schemas.openxmlformats.org/officeDocument/2006/relationships/image" Target="../media/image9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1.png"/><Relationship Id="rId9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4.png"/><Relationship Id="rId9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6.png"/><Relationship Id="rId5" Type="http://schemas.openxmlformats.org/officeDocument/2006/relationships/image" Target="../media/image13.png"/><Relationship Id="rId10" Type="http://schemas.openxmlformats.org/officeDocument/2006/relationships/image" Target="../media/image1.png"/><Relationship Id="rId4" Type="http://schemas.openxmlformats.org/officeDocument/2006/relationships/image" Target="../media/image5.png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9.png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10.png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FF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With the Angry Family</a:t>
            </a:r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458200" y="6248400"/>
            <a:ext cx="304800" cy="30480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685800" y="1676400"/>
            <a:ext cx="7772400" cy="2060575"/>
          </a:xfrm>
        </p:spPr>
        <p:txBody>
          <a:bodyPr>
            <a:noAutofit/>
          </a:bodyPr>
          <a:lstStyle/>
          <a:p>
            <a:r>
              <a:rPr lang="en-GB" b="1" dirty="0"/>
              <a:t>When, when, when?</a:t>
            </a:r>
            <a:br>
              <a:rPr lang="en-GB" b="1" dirty="0"/>
            </a:br>
            <a:r>
              <a:rPr lang="en-GB" b="1" dirty="0"/>
              <a:t>-</a:t>
            </a:r>
            <a:br>
              <a:rPr lang="en-GB" b="1" dirty="0"/>
            </a:br>
            <a:r>
              <a:rPr lang="en-GB" b="1" dirty="0"/>
              <a:t>Days of the Week </a:t>
            </a:r>
          </a:p>
        </p:txBody>
      </p:sp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ngry living.bmp"/>
          <p:cNvPicPr>
            <a:picLocks noChangeAspect="1"/>
          </p:cNvPicPr>
          <p:nvPr/>
        </p:nvPicPr>
        <p:blipFill>
          <a:blip r:embed="rId3" cstate="print"/>
          <a:srcRect l="23634" t="11357" r="27828" b="37874"/>
          <a:stretch>
            <a:fillRect/>
          </a:stretch>
        </p:blipFill>
        <p:spPr>
          <a:xfrm>
            <a:off x="0" y="-1"/>
            <a:ext cx="9144000" cy="6248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angryghostclou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304800"/>
            <a:ext cx="2071688" cy="1671637"/>
          </a:xfrm>
          <a:prstGeom prst="rect">
            <a:avLst/>
          </a:prstGeom>
        </p:spPr>
      </p:pic>
      <p:pic>
        <p:nvPicPr>
          <p:cNvPr id="12" name="Picture 11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3217922"/>
            <a:ext cx="2152271" cy="1430278"/>
          </a:xfrm>
          <a:prstGeom prst="rect">
            <a:avLst/>
          </a:prstGeom>
        </p:spPr>
      </p:pic>
      <p:pic>
        <p:nvPicPr>
          <p:cNvPr id="13" name="Picture 12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3000" y="2667000"/>
            <a:ext cx="1714510" cy="2115305"/>
          </a:xfrm>
          <a:prstGeom prst="rect">
            <a:avLst/>
          </a:prstGeom>
        </p:spPr>
      </p:pic>
      <p:pic>
        <p:nvPicPr>
          <p:cNvPr id="14" name="Picture 13" descr="angrylight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77012" y="2640554"/>
            <a:ext cx="1957388" cy="2160046"/>
          </a:xfrm>
          <a:prstGeom prst="rect">
            <a:avLst/>
          </a:prstGeom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95600" y="2057400"/>
            <a:ext cx="1537368" cy="2586595"/>
          </a:xfrm>
          <a:prstGeom prst="rect">
            <a:avLst/>
          </a:prstGeom>
        </p:spPr>
      </p:pic>
      <p:pic>
        <p:nvPicPr>
          <p:cNvPr id="16" name="Picture 15" descr="angryghostclou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304800"/>
            <a:ext cx="2071688" cy="1671638"/>
          </a:xfrm>
          <a:prstGeom prst="rect">
            <a:avLst/>
          </a:prstGeom>
        </p:spPr>
      </p:pic>
      <p:sp>
        <p:nvSpPr>
          <p:cNvPr id="9" name="Round Same Side Corner Rectangle 8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No! Thursday and Friday!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2438400" y="228600"/>
            <a:ext cx="6477000" cy="1066800"/>
          </a:xfrm>
          <a:prstGeom prst="wedgeRoundRectCallout">
            <a:avLst>
              <a:gd name="adj1" fmla="val -54678"/>
              <a:gd name="adj2" fmla="val 29139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¡No! ¡El </a:t>
            </a:r>
            <a:r>
              <a:rPr lang="en-GB" sz="4000" b="1" dirty="0" err="1">
                <a:solidFill>
                  <a:schemeClr val="tx1"/>
                </a:solidFill>
              </a:rPr>
              <a:t>jueves</a:t>
            </a:r>
            <a:r>
              <a:rPr lang="en-GB" sz="4000" b="1" dirty="0">
                <a:solidFill>
                  <a:schemeClr val="tx1"/>
                </a:solidFill>
              </a:rPr>
              <a:t> y el </a:t>
            </a:r>
            <a:r>
              <a:rPr lang="en-GB" sz="4000" b="1" dirty="0" err="1">
                <a:solidFill>
                  <a:schemeClr val="tx1"/>
                </a:solidFill>
              </a:rPr>
              <a:t>viernes</a:t>
            </a:r>
            <a:r>
              <a:rPr lang="en-GB" sz="4000" b="1" dirty="0">
                <a:solidFill>
                  <a:schemeClr val="tx1"/>
                </a:solidFill>
              </a:rPr>
              <a:t>! </a:t>
            </a:r>
          </a:p>
        </p:txBody>
      </p:sp>
      <p:pic>
        <p:nvPicPr>
          <p:cNvPr id="17" name="slide 10.wav">
            <a:hlinkClick r:id="" action="ppaction://media"/>
          </p:cNvPr>
          <p:cNvPicPr>
            <a:picLocks noRot="1" noChangeAspect="1"/>
          </p:cNvPicPr>
          <p:nvPr>
            <a:wavAudioFile r:embed="rId1" name="slide 10.wav"/>
          </p:nvPr>
        </p:nvPicPr>
        <p:blipFill>
          <a:blip r:embed="rId10" cstate="print"/>
          <a:stretch>
            <a:fillRect/>
          </a:stretch>
        </p:blipFill>
        <p:spPr>
          <a:xfrm>
            <a:off x="86106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4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5" presetClass="emph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5" presetClass="emph" presetSubtype="0" repeatCount="6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" dur="3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ngry living.bmp"/>
          <p:cNvPicPr>
            <a:picLocks noChangeAspect="1"/>
          </p:cNvPicPr>
          <p:nvPr/>
        </p:nvPicPr>
        <p:blipFill>
          <a:blip r:embed="rId3" cstate="print"/>
          <a:srcRect l="23634" t="11357" r="27828" b="37874"/>
          <a:stretch>
            <a:fillRect/>
          </a:stretch>
        </p:blipFill>
        <p:spPr>
          <a:xfrm>
            <a:off x="0" y="-1"/>
            <a:ext cx="9144000" cy="6248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angrytoasterbrow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3217922"/>
            <a:ext cx="2152271" cy="1430278"/>
          </a:xfrm>
          <a:prstGeom prst="rect">
            <a:avLst/>
          </a:prstGeom>
        </p:spPr>
      </p:pic>
      <p:pic>
        <p:nvPicPr>
          <p:cNvPr id="13" name="Picture 12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3000" y="2667000"/>
            <a:ext cx="1714510" cy="2115304"/>
          </a:xfrm>
          <a:prstGeom prst="rect">
            <a:avLst/>
          </a:prstGeom>
        </p:spPr>
      </p:pic>
      <p:pic>
        <p:nvPicPr>
          <p:cNvPr id="14" name="Picture 13" descr="angrylight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77012" y="2640554"/>
            <a:ext cx="1957388" cy="2160046"/>
          </a:xfrm>
          <a:prstGeom prst="rect">
            <a:avLst/>
          </a:prstGeom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95600" y="2057400"/>
            <a:ext cx="1537368" cy="2586595"/>
          </a:xfrm>
          <a:prstGeom prst="rect">
            <a:avLst/>
          </a:prstGeom>
        </p:spPr>
      </p:pic>
      <p:pic>
        <p:nvPicPr>
          <p:cNvPr id="16" name="Picture 15" descr="angrypotatohea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3000" y="2667000"/>
            <a:ext cx="1714510" cy="2115305"/>
          </a:xfrm>
          <a:prstGeom prst="rect">
            <a:avLst/>
          </a:prstGeom>
        </p:spPr>
      </p:pic>
      <p:pic>
        <p:nvPicPr>
          <p:cNvPr id="17" name="Picture 16" descr="angryghostclou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304800"/>
            <a:ext cx="2071688" cy="1671638"/>
          </a:xfrm>
          <a:prstGeom prst="rect">
            <a:avLst/>
          </a:prstGeom>
        </p:spPr>
      </p:pic>
      <p:sp>
        <p:nvSpPr>
          <p:cNvPr id="9" name="Round Same Side Corner Rectangle 8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 err="1">
                <a:solidFill>
                  <a:schemeClr val="tx1"/>
                </a:solidFill>
              </a:rPr>
              <a:t>Ahh</a:t>
            </a:r>
            <a:r>
              <a:rPr lang="en-GB" sz="3600" b="1" dirty="0">
                <a:solidFill>
                  <a:schemeClr val="tx1"/>
                </a:solidFill>
              </a:rPr>
              <a:t> whatever. I’m off.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2971800" y="381000"/>
            <a:ext cx="5943600" cy="1143000"/>
          </a:xfrm>
          <a:prstGeom prst="wedgeRoundRectCallout">
            <a:avLst>
              <a:gd name="adj1" fmla="val -57507"/>
              <a:gd name="adj2" fmla="val 133697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¡Bah! Lo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sea. Me </a:t>
            </a:r>
            <a:r>
              <a:rPr lang="en-GB" sz="4000" b="1" dirty="0" err="1">
                <a:solidFill>
                  <a:schemeClr val="tx1"/>
                </a:solidFill>
              </a:rPr>
              <a:t>voy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8" name="slide 11.wav">
            <a:hlinkClick r:id="" action="ppaction://media"/>
          </p:cNvPr>
          <p:cNvPicPr>
            <a:picLocks noRot="1" noChangeAspect="1"/>
          </p:cNvPicPr>
          <p:nvPr>
            <a:wavAudioFile r:embed="rId1" name="slide 11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3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3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33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2000" fill="hold" nodeType="withEffect">
                                  <p:stCondLst>
                                    <p:cond delay="2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4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63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816 -0.00718 -0.01545 -0.01597 -0.025 -0.01945 C -0.03056 -0.02153 -0.04167 -0.025 -0.04167 -0.025 C -0.0658 -0.02338 -0.08091 -0.02384 -0.10209 -0.01667 C -0.11233 -0.00764 -0.11771 0.0037 -0.125 0.01666 C -0.12778 0.02801 -0.13282 0.03703 -0.1375 0.04722 C -0.1382 0.11018 -0.1382 0.17315 -0.13976 0.23611 C -0.13976 0.23981 -0.1408 0.2287 -0.14167 0.225 C -0.14236 0.22222 -0.14271 0.21921 -0.14375 0.21666 C -0.14497 0.21366 -0.1467 0.21111 -0.14792 0.20833 C -0.15261 0.17754 -0.1467 0.2081 -0.15417 0.18611 C -0.16094 0.1669 -0.16407 0.14815 -0.17292 0.13055 C -0.17795 0.1037 -0.19983 0.07477 -0.21875 0.06389 C -0.22344 0.06134 -0.22865 0.06041 -0.23334 0.05833 C -0.24618 0.06041 -0.25573 0.05926 -0.2625 0.075 C -0.26407 0.0787 -0.26511 0.08264 -0.26667 0.08611 C -0.26997 0.09375 -0.27709 0.10833 -0.27709 0.10833 C -0.27969 0.12199 -0.28629 0.13125 -0.28959 0.14444 C -0.29132 0.10486 -0.29167 0.05972 -0.32292 0.03889 C -0.3316 0.03287 -0.34306 0.02338 -0.35209 0.01944 C -0.35834 0.01666 -0.36459 0.01389 -0.37084 0.01111 C -0.37292 0.01018 -0.37709 0.00833 -0.37709 0.00833 C -0.38542 0.01018 -0.39393 0.01111 -0.40209 0.01389 C -0.40504 0.01481 -0.40747 0.01782 -0.41042 0.01944 C -0.42813 0.02893 -0.43039 0.03171 -0.44792 0.05 C -0.45486 0.05717 -0.45712 0.07291 -0.46042 0.08333 C -0.47136 0.11736 -0.45834 0.07477 -0.46875 0.10278 C -0.47813 0.12778 -0.48334 0.16134 -0.48334 0.18889 " pathEditMode="relative" ptsTypes="fffffffffffffffffffffffffffA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816 -0.00718 -0.01545 -0.01597 -0.025 -0.01945 C -0.03056 -0.02153 -0.04167 -0.025 -0.04167 -0.025 C -0.0658 -0.02338 -0.08091 -0.02384 -0.10209 -0.01667 C -0.11233 -0.00764 -0.11771 0.0037 -0.125 0.01666 C -0.12778 0.02801 -0.13282 0.03703 -0.1375 0.04722 C -0.1382 0.11018 -0.1382 0.17315 -0.13976 0.23611 C -0.13976 0.23981 -0.1408 0.2287 -0.14167 0.225 C -0.14236 0.22222 -0.14271 0.21921 -0.14375 0.21666 C -0.14497 0.21366 -0.1467 0.21111 -0.14792 0.20833 C -0.15261 0.17754 -0.1467 0.2081 -0.15417 0.18611 C -0.16094 0.1669 -0.16407 0.14815 -0.17292 0.13055 C -0.17795 0.1037 -0.19983 0.07477 -0.21875 0.06389 C -0.22344 0.06134 -0.22865 0.06041 -0.23334 0.05833 C -0.24618 0.06041 -0.25573 0.05926 -0.2625 0.075 C -0.26407 0.0787 -0.26511 0.08264 -0.26667 0.08611 C -0.26997 0.09375 -0.27709 0.10833 -0.27709 0.10833 C -0.27969 0.12199 -0.28629 0.13125 -0.28959 0.14444 C -0.29132 0.10486 -0.29167 0.05972 -0.32292 0.03889 C -0.3316 0.03287 -0.34306 0.02338 -0.35209 0.01944 C -0.35834 0.01666 -0.36459 0.01389 -0.37084 0.01111 C -0.37292 0.01018 -0.37709 0.00833 -0.37709 0.00833 C -0.38542 0.01018 -0.39393 0.01111 -0.40209 0.01389 C -0.40504 0.01481 -0.40747 0.01782 -0.41042 0.01944 C -0.42813 0.02893 -0.43039 0.03171 -0.44792 0.05 C -0.45486 0.05717 -0.45712 0.07291 -0.46042 0.08333 C -0.47136 0.11736 -0.45834 0.07477 -0.46875 0.10278 C -0.47813 0.12778 -0.48334 0.16134 -0.48334 0.18889 " pathEditMode="relative" ptsTypes="fffffffffffffffffffffffffffA">
                                      <p:cBhvr>
                                        <p:cTn id="1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1.11111E-6 L -1.05 -0.02778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500" y="-14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53" presetClass="exit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ngry living.bmp"/>
          <p:cNvPicPr>
            <a:picLocks noChangeAspect="1"/>
          </p:cNvPicPr>
          <p:nvPr/>
        </p:nvPicPr>
        <p:blipFill>
          <a:blip r:embed="rId3" cstate="print"/>
          <a:srcRect l="23634" t="11357" r="27828" b="37874"/>
          <a:stretch>
            <a:fillRect/>
          </a:stretch>
        </p:blipFill>
        <p:spPr>
          <a:xfrm>
            <a:off x="0" y="-1"/>
            <a:ext cx="9144000" cy="6248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angrytoasterbrow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3217922"/>
            <a:ext cx="2152271" cy="1430277"/>
          </a:xfrm>
          <a:prstGeom prst="rect">
            <a:avLst/>
          </a:prstGeom>
        </p:spPr>
      </p:pic>
      <p:pic>
        <p:nvPicPr>
          <p:cNvPr id="13" name="Picture 12" descr="angrylight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77012" y="2640554"/>
            <a:ext cx="1957388" cy="2160046"/>
          </a:xfrm>
          <a:prstGeom prst="rect">
            <a:avLst/>
          </a:prstGeom>
        </p:spPr>
      </p:pic>
      <p:pic>
        <p:nvPicPr>
          <p:cNvPr id="14" name="Picture 13" descr="confusedwolfman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95600" y="2057400"/>
            <a:ext cx="1537368" cy="2586595"/>
          </a:xfrm>
          <a:prstGeom prst="rect">
            <a:avLst/>
          </a:prstGeom>
        </p:spPr>
      </p:pic>
      <p:pic>
        <p:nvPicPr>
          <p:cNvPr id="15" name="Picture 14" descr="angrytoasterbrow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3217922"/>
            <a:ext cx="2152271" cy="1430278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3886200" y="609600"/>
            <a:ext cx="3124200" cy="1295400"/>
          </a:xfrm>
          <a:prstGeom prst="wedgeRoundRectCallout">
            <a:avLst>
              <a:gd name="adj1" fmla="val 5366"/>
              <a:gd name="adj2" fmla="val 150737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¡El </a:t>
            </a:r>
            <a:r>
              <a:rPr lang="en-GB" sz="4000" b="1" dirty="0" err="1">
                <a:solidFill>
                  <a:schemeClr val="tx1"/>
                </a:solidFill>
              </a:rPr>
              <a:t>lunes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9" name="Round Same Side Corner Rectangle 8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Monday!</a:t>
            </a:r>
          </a:p>
        </p:txBody>
      </p:sp>
      <p:pic>
        <p:nvPicPr>
          <p:cNvPr id="12" name="slide 12.wav">
            <a:hlinkClick r:id="" action="ppaction://media"/>
          </p:cNvPr>
          <p:cNvPicPr>
            <a:picLocks noRot="1" noChangeAspect="1"/>
          </p:cNvPicPr>
          <p:nvPr>
            <a:wavAudioFile r:embed="rId1" name="slide 12.wav"/>
          </p:nvPr>
        </p:nvPicPr>
        <p:blipFill>
          <a:blip r:embed="rId8" cstate="print"/>
          <a:stretch>
            <a:fillRect/>
          </a:stretch>
        </p:blipFill>
        <p:spPr>
          <a:xfrm>
            <a:off x="8839200" y="6400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ngry living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pic>
        <p:nvPicPr>
          <p:cNvPr id="4" name="Picture 3" descr="angryghostclou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10200" y="609600"/>
            <a:ext cx="1243013" cy="1002983"/>
          </a:xfrm>
          <a:prstGeom prst="rect">
            <a:avLst/>
          </a:prstGeom>
        </p:spPr>
      </p:pic>
      <p:pic>
        <p:nvPicPr>
          <p:cNvPr id="8" name="Picture 7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7400" y="3581400"/>
            <a:ext cx="1833562" cy="2262188"/>
          </a:xfrm>
          <a:prstGeom prst="rect">
            <a:avLst/>
          </a:prstGeom>
        </p:spPr>
      </p:pic>
      <p:pic>
        <p:nvPicPr>
          <p:cNvPr id="9" name="Picture 8" descr="angrycarrotface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34000" y="2971801"/>
            <a:ext cx="1398746" cy="2902266"/>
          </a:xfrm>
          <a:prstGeom prst="rect">
            <a:avLst/>
          </a:prstGeom>
        </p:spPr>
      </p:pic>
      <p:pic>
        <p:nvPicPr>
          <p:cNvPr id="12" name="Picture 11" descr="angrytoasterbrow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08367" y="2209800"/>
            <a:ext cx="1101833" cy="732216"/>
          </a:xfrm>
          <a:prstGeom prst="rect">
            <a:avLst/>
          </a:prstGeom>
        </p:spPr>
      </p:pic>
      <p:pic>
        <p:nvPicPr>
          <p:cNvPr id="13" name="Picture 12" descr="angrylightningbulb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15463" y="1968634"/>
            <a:ext cx="1002063" cy="1105812"/>
          </a:xfrm>
          <a:prstGeom prst="rect">
            <a:avLst/>
          </a:prstGeom>
        </p:spPr>
      </p:pic>
      <p:pic>
        <p:nvPicPr>
          <p:cNvPr id="14" name="Picture 13" descr="confusedwolfman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80161" y="1647621"/>
            <a:ext cx="787039" cy="1324179"/>
          </a:xfrm>
          <a:prstGeom prst="rect">
            <a:avLst/>
          </a:prstGeom>
        </p:spPr>
      </p:pic>
      <p:pic>
        <p:nvPicPr>
          <p:cNvPr id="15" name="Picture 14" descr="angrycarrotfac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34000" y="2971800"/>
            <a:ext cx="1398746" cy="2902268"/>
          </a:xfrm>
          <a:prstGeom prst="rect">
            <a:avLst/>
          </a:prstGeom>
        </p:spPr>
      </p:pic>
      <p:sp>
        <p:nvSpPr>
          <p:cNvPr id="10" name="Round Same Side Corner Rectangle 9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What’s up?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6477000" y="2438400"/>
            <a:ext cx="2438400" cy="1371600"/>
          </a:xfrm>
          <a:prstGeom prst="wedgeRoundRectCallout">
            <a:avLst>
              <a:gd name="adj1" fmla="val -35119"/>
              <a:gd name="adj2" fmla="val 74038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pasa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16" name="slide 13.wav">
            <a:hlinkClick r:id="" action="ppaction://media"/>
          </p:cNvPr>
          <p:cNvPicPr>
            <a:picLocks noRot="1" noChangeAspect="1"/>
          </p:cNvPicPr>
          <p:nvPr>
            <a:wavAudioFile r:embed="rId1" name="slide 13.wav"/>
          </p:nvPr>
        </p:nvPicPr>
        <p:blipFill>
          <a:blip r:embed="rId11" cstate="print"/>
          <a:stretch>
            <a:fillRect/>
          </a:stretch>
        </p:blipFill>
        <p:spPr>
          <a:xfrm>
            <a:off x="86106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5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ngry living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pic>
        <p:nvPicPr>
          <p:cNvPr id="4" name="Picture 3" descr="angryghostclou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91000" y="533400"/>
            <a:ext cx="1243013" cy="1002983"/>
          </a:xfrm>
          <a:prstGeom prst="rect">
            <a:avLst/>
          </a:prstGeom>
        </p:spPr>
      </p:pic>
      <p:pic>
        <p:nvPicPr>
          <p:cNvPr id="13" name="Picture 12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08367" y="2209800"/>
            <a:ext cx="1101833" cy="732216"/>
          </a:xfrm>
          <a:prstGeom prst="rect">
            <a:avLst/>
          </a:prstGeom>
        </p:spPr>
      </p:pic>
      <p:pic>
        <p:nvPicPr>
          <p:cNvPr id="14" name="Picture 13" descr="angrylight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15463" y="1968634"/>
            <a:ext cx="1002063" cy="1105812"/>
          </a:xfrm>
          <a:prstGeom prst="rect">
            <a:avLst/>
          </a:prstGeom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80161" y="1647621"/>
            <a:ext cx="787039" cy="1324179"/>
          </a:xfrm>
          <a:prstGeom prst="rect">
            <a:avLst/>
          </a:prstGeom>
        </p:spPr>
      </p:pic>
      <p:pic>
        <p:nvPicPr>
          <p:cNvPr id="16" name="Picture 15" descr="angrypotatohead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7400" y="3581401"/>
            <a:ext cx="1833562" cy="2262186"/>
          </a:xfrm>
          <a:prstGeom prst="rect">
            <a:avLst/>
          </a:prstGeom>
        </p:spPr>
      </p:pic>
      <p:pic>
        <p:nvPicPr>
          <p:cNvPr id="17" name="Picture 16" descr="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34000" y="2971800"/>
            <a:ext cx="1398746" cy="2902268"/>
          </a:xfrm>
          <a:prstGeom prst="rect">
            <a:avLst/>
          </a:prstGeom>
        </p:spPr>
      </p:pic>
      <p:pic>
        <p:nvPicPr>
          <p:cNvPr id="18" name="Picture 17" descr="angrypotatohead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7400" y="3581400"/>
            <a:ext cx="1833562" cy="2262188"/>
          </a:xfrm>
          <a:prstGeom prst="rect">
            <a:avLst/>
          </a:prstGeom>
        </p:spPr>
      </p:pic>
      <p:sp>
        <p:nvSpPr>
          <p:cNvPr id="10" name="Round Same Side Corner Rectangle 9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I don’t know which days to exercise on.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381000" y="1447800"/>
            <a:ext cx="5410200" cy="1295400"/>
          </a:xfrm>
          <a:prstGeom prst="wedgeRoundRectCallout">
            <a:avLst>
              <a:gd name="adj1" fmla="val -11495"/>
              <a:gd name="adj2" fmla="val 101202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/>
              </a:solidFill>
            </a:endParaRPr>
          </a:p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no </a:t>
            </a:r>
            <a:r>
              <a:rPr lang="en-GB" sz="4000" b="1" dirty="0" err="1">
                <a:solidFill>
                  <a:schemeClr val="tx1"/>
                </a:solidFill>
              </a:rPr>
              <a:t>sé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día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hacer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ejercicio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  <a:p>
            <a:pPr algn="ctr"/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9" name="slide 14.wav">
            <a:hlinkClick r:id="" action="ppaction://media"/>
          </p:cNvPr>
          <p:cNvPicPr>
            <a:picLocks noRot="1" noChangeAspect="1"/>
          </p:cNvPicPr>
          <p:nvPr>
            <a:wavAudioFile r:embed="rId1" name="slide 14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8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1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4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ngry living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pic>
        <p:nvPicPr>
          <p:cNvPr id="4" name="Picture 3" descr="angryghostclou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91000" y="533400"/>
            <a:ext cx="1243013" cy="1002983"/>
          </a:xfrm>
          <a:prstGeom prst="rect">
            <a:avLst/>
          </a:prstGeom>
        </p:spPr>
      </p:pic>
      <p:pic>
        <p:nvPicPr>
          <p:cNvPr id="13" name="Picture 12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08367" y="2209800"/>
            <a:ext cx="1101833" cy="732216"/>
          </a:xfrm>
          <a:prstGeom prst="rect">
            <a:avLst/>
          </a:prstGeom>
        </p:spPr>
      </p:pic>
      <p:pic>
        <p:nvPicPr>
          <p:cNvPr id="14" name="Picture 13" descr="angrylight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15463" y="1968634"/>
            <a:ext cx="1002063" cy="1105811"/>
          </a:xfrm>
          <a:prstGeom prst="rect">
            <a:avLst/>
          </a:prstGeom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80161" y="1647621"/>
            <a:ext cx="787039" cy="1324179"/>
          </a:xfrm>
          <a:prstGeom prst="rect">
            <a:avLst/>
          </a:prstGeom>
        </p:spPr>
      </p:pic>
      <p:pic>
        <p:nvPicPr>
          <p:cNvPr id="16" name="Picture 15" descr="angrycarrotface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34000" y="2971800"/>
            <a:ext cx="1398746" cy="2902268"/>
          </a:xfrm>
          <a:prstGeom prst="rect">
            <a:avLst/>
          </a:prstGeom>
        </p:spPr>
      </p:pic>
      <p:pic>
        <p:nvPicPr>
          <p:cNvPr id="17" name="Picture 16" descr="angrypotatohead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7400" y="3581400"/>
            <a:ext cx="1833562" cy="2262188"/>
          </a:xfrm>
          <a:prstGeom prst="rect">
            <a:avLst/>
          </a:prstGeom>
        </p:spPr>
      </p:pic>
      <p:pic>
        <p:nvPicPr>
          <p:cNvPr id="18" name="Picture 17" descr="angrylightningbulb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15463" y="1968634"/>
            <a:ext cx="1002063" cy="1105812"/>
          </a:xfrm>
          <a:prstGeom prst="rect">
            <a:avLst/>
          </a:prstGeom>
        </p:spPr>
      </p:pic>
      <p:sp>
        <p:nvSpPr>
          <p:cNvPr id="10" name="Round Same Side Corner Rectangle 9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Saturday and Sunday!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914400" y="685800"/>
            <a:ext cx="5334000" cy="1066800"/>
          </a:xfrm>
          <a:prstGeom prst="wedgeRoundRectCallout">
            <a:avLst>
              <a:gd name="adj1" fmla="val 36821"/>
              <a:gd name="adj2" fmla="val 100572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                                       </a:t>
            </a:r>
          </a:p>
          <a:p>
            <a:pPr algn="ctr"/>
            <a:endParaRPr lang="en-GB" sz="4000" b="1" dirty="0">
              <a:solidFill>
                <a:schemeClr val="tx1"/>
              </a:solidFill>
            </a:endParaRPr>
          </a:p>
          <a:p>
            <a:pPr algn="ctr"/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GB" sz="4000" b="1" dirty="0" err="1">
                <a:solidFill>
                  <a:schemeClr val="tx1"/>
                </a:solidFill>
              </a:rPr>
              <a:t>Sábados</a:t>
            </a:r>
            <a:r>
              <a:rPr lang="en-GB" sz="4000" b="1" dirty="0">
                <a:solidFill>
                  <a:schemeClr val="tx1"/>
                </a:solidFill>
              </a:rPr>
              <a:t> y </a:t>
            </a:r>
            <a:r>
              <a:rPr lang="en-GB" sz="4000" b="1" dirty="0" err="1">
                <a:solidFill>
                  <a:schemeClr val="tx1"/>
                </a:solidFill>
              </a:rPr>
              <a:t>domingos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  <a:p>
            <a:pPr algn="ctr"/>
            <a:endParaRPr lang="en-GB" sz="4000" b="1" dirty="0">
              <a:solidFill>
                <a:schemeClr val="tx1"/>
              </a:solidFill>
            </a:endParaRPr>
          </a:p>
          <a:p>
            <a:pPr algn="ctr"/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9" name="slide 15.wav">
            <a:hlinkClick r:id="" action="ppaction://media"/>
          </p:cNvPr>
          <p:cNvPicPr>
            <a:picLocks noRot="1" noChangeAspect="1"/>
          </p:cNvPicPr>
          <p:nvPr>
            <a:wavAudioFile r:embed="rId1" name="slide 15.wav"/>
          </p:nvPr>
        </p:nvPicPr>
        <p:blipFill>
          <a:blip r:embed="rId11" cstate="print"/>
          <a:stretch>
            <a:fillRect/>
          </a:stretch>
        </p:blipFill>
        <p:spPr>
          <a:xfrm>
            <a:off x="85344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ngry living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pic>
        <p:nvPicPr>
          <p:cNvPr id="4" name="Picture 3" descr="angryghostclou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91000" y="533400"/>
            <a:ext cx="1243013" cy="1002983"/>
          </a:xfrm>
          <a:prstGeom prst="rect">
            <a:avLst/>
          </a:prstGeom>
        </p:spPr>
      </p:pic>
      <p:pic>
        <p:nvPicPr>
          <p:cNvPr id="13" name="Picture 12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08367" y="2209800"/>
            <a:ext cx="1101833" cy="732216"/>
          </a:xfrm>
          <a:prstGeom prst="rect">
            <a:avLst/>
          </a:prstGeom>
        </p:spPr>
      </p:pic>
      <p:pic>
        <p:nvPicPr>
          <p:cNvPr id="14" name="Picture 13" descr="angrylight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15463" y="1968634"/>
            <a:ext cx="1002063" cy="1105812"/>
          </a:xfrm>
          <a:prstGeom prst="rect">
            <a:avLst/>
          </a:prstGeom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80161" y="1647621"/>
            <a:ext cx="787039" cy="1324179"/>
          </a:xfrm>
          <a:prstGeom prst="rect">
            <a:avLst/>
          </a:prstGeom>
        </p:spPr>
      </p:pic>
      <p:pic>
        <p:nvPicPr>
          <p:cNvPr id="16" name="Picture 15" descr="angrypotatohead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7400" y="3581400"/>
            <a:ext cx="1833562" cy="2262188"/>
          </a:xfrm>
          <a:prstGeom prst="rect">
            <a:avLst/>
          </a:prstGeom>
        </p:spPr>
      </p:pic>
      <p:pic>
        <p:nvPicPr>
          <p:cNvPr id="17" name="Picture 16" descr="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34000" y="2971801"/>
            <a:ext cx="1398746" cy="2902266"/>
          </a:xfrm>
          <a:prstGeom prst="rect">
            <a:avLst/>
          </a:prstGeom>
        </p:spPr>
      </p:pic>
      <p:pic>
        <p:nvPicPr>
          <p:cNvPr id="18" name="Picture 17" descr="angrycarrotfac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34000" y="2971800"/>
            <a:ext cx="1398746" cy="2902268"/>
          </a:xfrm>
          <a:prstGeom prst="rect">
            <a:avLst/>
          </a:prstGeom>
        </p:spPr>
      </p:pic>
      <p:sp>
        <p:nvSpPr>
          <p:cNvPr id="10" name="Round Same Side Corner Rectangle 9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To lose weight?! Are you out of your mind?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1295400" y="1752600"/>
            <a:ext cx="5334000" cy="1295400"/>
          </a:xfrm>
          <a:prstGeom prst="wedgeRoundRectCallout">
            <a:avLst>
              <a:gd name="adj1" fmla="val 28607"/>
              <a:gd name="adj2" fmla="val 133660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                                       </a:t>
            </a:r>
          </a:p>
          <a:p>
            <a:pPr algn="ctr"/>
            <a:endParaRPr lang="en-GB" sz="4000" b="1" dirty="0">
              <a:solidFill>
                <a:schemeClr val="tx1"/>
              </a:solidFill>
            </a:endParaRPr>
          </a:p>
          <a:p>
            <a:pPr algn="ctr"/>
            <a:r>
              <a:rPr lang="en-GB" sz="4000" b="1" dirty="0">
                <a:solidFill>
                  <a:schemeClr val="tx1"/>
                </a:solidFill>
              </a:rPr>
              <a:t>¡¿</a:t>
            </a:r>
            <a:r>
              <a:rPr lang="en-GB" sz="4000" b="1" dirty="0" err="1">
                <a:solidFill>
                  <a:schemeClr val="tx1"/>
                </a:solidFill>
              </a:rPr>
              <a:t>Adelgazar</a:t>
            </a:r>
            <a:r>
              <a:rPr lang="en-GB" sz="4000" b="1" dirty="0">
                <a:solidFill>
                  <a:schemeClr val="tx1"/>
                </a:solidFill>
              </a:rPr>
              <a:t>?! ¿</a:t>
            </a:r>
            <a:r>
              <a:rPr lang="en-GB" sz="4000" b="1" dirty="0" err="1">
                <a:solidFill>
                  <a:schemeClr val="tx1"/>
                </a:solidFill>
              </a:rPr>
              <a:t>Estás</a:t>
            </a:r>
            <a:r>
              <a:rPr lang="en-GB" sz="4000" b="1" dirty="0">
                <a:solidFill>
                  <a:schemeClr val="tx1"/>
                </a:solidFill>
              </a:rPr>
              <a:t> loco?</a:t>
            </a:r>
          </a:p>
          <a:p>
            <a:pPr algn="ctr"/>
            <a:endParaRPr lang="en-GB" sz="4000" b="1" dirty="0">
              <a:solidFill>
                <a:schemeClr val="tx1"/>
              </a:solidFill>
            </a:endParaRPr>
          </a:p>
          <a:p>
            <a:pPr algn="ctr"/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9" name="slide 16.wav">
            <a:hlinkClick r:id="" action="ppaction://media"/>
          </p:cNvPr>
          <p:cNvPicPr>
            <a:picLocks noRot="1" noChangeAspect="1"/>
          </p:cNvPicPr>
          <p:nvPr>
            <a:wavAudioFile r:embed="rId1" name="slide 16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6400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3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5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5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ngry living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pic>
        <p:nvPicPr>
          <p:cNvPr id="4" name="Picture 3" descr="angryghostclou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91000" y="533400"/>
            <a:ext cx="1243013" cy="1002983"/>
          </a:xfrm>
          <a:prstGeom prst="rect">
            <a:avLst/>
          </a:prstGeom>
        </p:spPr>
      </p:pic>
      <p:pic>
        <p:nvPicPr>
          <p:cNvPr id="13" name="Picture 12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08367" y="2209800"/>
            <a:ext cx="1101833" cy="732216"/>
          </a:xfrm>
          <a:prstGeom prst="rect">
            <a:avLst/>
          </a:prstGeom>
        </p:spPr>
      </p:pic>
      <p:pic>
        <p:nvPicPr>
          <p:cNvPr id="14" name="Picture 13" descr="angrylight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15463" y="1968634"/>
            <a:ext cx="1002063" cy="1105812"/>
          </a:xfrm>
          <a:prstGeom prst="rect">
            <a:avLst/>
          </a:prstGeom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80161" y="1647621"/>
            <a:ext cx="787039" cy="1324179"/>
          </a:xfrm>
          <a:prstGeom prst="rect">
            <a:avLst/>
          </a:prstGeom>
        </p:spPr>
      </p:pic>
      <p:pic>
        <p:nvPicPr>
          <p:cNvPr id="16" name="Picture 15" descr="angrypotatohead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7400" y="3581400"/>
            <a:ext cx="1833562" cy="2262188"/>
          </a:xfrm>
          <a:prstGeom prst="rect">
            <a:avLst/>
          </a:prstGeom>
        </p:spPr>
      </p:pic>
      <p:pic>
        <p:nvPicPr>
          <p:cNvPr id="17" name="Picture 16" descr="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34000" y="2971801"/>
            <a:ext cx="1398746" cy="2902266"/>
          </a:xfrm>
          <a:prstGeom prst="rect">
            <a:avLst/>
          </a:prstGeom>
        </p:spPr>
      </p:pic>
      <p:pic>
        <p:nvPicPr>
          <p:cNvPr id="18" name="Picture 17" descr="angrycarrotface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34000" y="2971800"/>
            <a:ext cx="1398746" cy="2902268"/>
          </a:xfrm>
          <a:prstGeom prst="rect">
            <a:avLst/>
          </a:prstGeom>
        </p:spPr>
      </p:pic>
      <p:sp>
        <p:nvSpPr>
          <p:cNvPr id="10" name="Round Same Side Corner Rectangle 9"/>
          <p:cNvSpPr/>
          <p:nvPr/>
        </p:nvSpPr>
        <p:spPr>
          <a:xfrm>
            <a:off x="0" y="5867400"/>
            <a:ext cx="9144000" cy="990601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You are a potato. You should be fat. </a:t>
            </a:r>
          </a:p>
          <a:p>
            <a:pPr algn="ctr">
              <a:lnSpc>
                <a:spcPts val="3800"/>
              </a:lnSpc>
            </a:pPr>
            <a:r>
              <a:rPr lang="en-GB" sz="3600" b="1" dirty="0">
                <a:solidFill>
                  <a:schemeClr val="tx1"/>
                </a:solidFill>
              </a:rPr>
              <a:t>Who wants a thin potato?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2514600" y="228600"/>
            <a:ext cx="5334000" cy="2819400"/>
          </a:xfrm>
          <a:prstGeom prst="wedgeRoundRectCallout">
            <a:avLst>
              <a:gd name="adj1" fmla="val -1606"/>
              <a:gd name="adj2" fmla="val 77023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Eres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una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patata</a:t>
            </a:r>
            <a:r>
              <a:rPr lang="en-GB" sz="4000" b="1" dirty="0">
                <a:solidFill>
                  <a:schemeClr val="tx1"/>
                </a:solidFill>
              </a:rPr>
              <a:t>. </a:t>
            </a:r>
            <a:r>
              <a:rPr lang="en-GB" sz="4000" b="1" dirty="0" err="1">
                <a:solidFill>
                  <a:schemeClr val="tx1"/>
                </a:solidFill>
              </a:rPr>
              <a:t>Tienes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estar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gordo</a:t>
            </a:r>
            <a:r>
              <a:rPr lang="en-GB" sz="4000" b="1" dirty="0">
                <a:solidFill>
                  <a:schemeClr val="tx1"/>
                </a:solidFill>
              </a:rPr>
              <a:t>. ¿</a:t>
            </a:r>
            <a:r>
              <a:rPr lang="en-GB" sz="4000" b="1" dirty="0" err="1">
                <a:solidFill>
                  <a:schemeClr val="tx1"/>
                </a:solidFill>
              </a:rPr>
              <a:t>Quién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quiere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una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patata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delgada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pic>
        <p:nvPicPr>
          <p:cNvPr id="19" name="slide 17.wav">
            <a:hlinkClick r:id="" action="ppaction://media"/>
          </p:cNvPr>
          <p:cNvPicPr>
            <a:picLocks noRot="1" noChangeAspect="1"/>
          </p:cNvPicPr>
          <p:nvPr>
            <a:wavAudioFile r:embed="rId1" name="slide 17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6400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67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7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7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900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78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ngry living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pic>
        <p:nvPicPr>
          <p:cNvPr id="4" name="Picture 3" descr="angryghostclou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91000" y="533400"/>
            <a:ext cx="1243013" cy="1002983"/>
          </a:xfrm>
          <a:prstGeom prst="rect">
            <a:avLst/>
          </a:prstGeom>
        </p:spPr>
      </p:pic>
      <p:pic>
        <p:nvPicPr>
          <p:cNvPr id="13" name="Picture 12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08367" y="2209800"/>
            <a:ext cx="1101833" cy="732216"/>
          </a:xfrm>
          <a:prstGeom prst="rect">
            <a:avLst/>
          </a:prstGeom>
        </p:spPr>
      </p:pic>
      <p:pic>
        <p:nvPicPr>
          <p:cNvPr id="14" name="Picture 13" descr="angrylight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15463" y="1968634"/>
            <a:ext cx="1002063" cy="1105812"/>
          </a:xfrm>
          <a:prstGeom prst="rect">
            <a:avLst/>
          </a:prstGeom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80161" y="1647621"/>
            <a:ext cx="787039" cy="1324179"/>
          </a:xfrm>
          <a:prstGeom prst="rect">
            <a:avLst/>
          </a:prstGeom>
        </p:spPr>
      </p:pic>
      <p:pic>
        <p:nvPicPr>
          <p:cNvPr id="16" name="Picture 15" descr="angrypotatohead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7400" y="3581401"/>
            <a:ext cx="1833562" cy="2262186"/>
          </a:xfrm>
          <a:prstGeom prst="rect">
            <a:avLst/>
          </a:prstGeom>
        </p:spPr>
      </p:pic>
      <p:pic>
        <p:nvPicPr>
          <p:cNvPr id="17" name="Picture 16" descr="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34000" y="2971800"/>
            <a:ext cx="1398746" cy="2902268"/>
          </a:xfrm>
          <a:prstGeom prst="rect">
            <a:avLst/>
          </a:prstGeom>
        </p:spPr>
      </p:pic>
      <p:pic>
        <p:nvPicPr>
          <p:cNvPr id="18" name="Picture 17" descr="angrypotatohead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7400" y="3581400"/>
            <a:ext cx="1833562" cy="2262188"/>
          </a:xfrm>
          <a:prstGeom prst="rect">
            <a:avLst/>
          </a:prstGeom>
        </p:spPr>
      </p:pic>
      <p:sp>
        <p:nvSpPr>
          <p:cNvPr id="10" name="Round Same Side Corner Rectangle 9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Yeah, you are right! 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1295400" y="1676400"/>
            <a:ext cx="4648200" cy="990600"/>
          </a:xfrm>
          <a:prstGeom prst="wedgeRoundRectCallout">
            <a:avLst>
              <a:gd name="adj1" fmla="val -18611"/>
              <a:gd name="adj2" fmla="val 141353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                                       </a:t>
            </a:r>
          </a:p>
          <a:p>
            <a:pPr algn="ctr"/>
            <a:r>
              <a:rPr lang="en-GB" sz="4000" b="1" dirty="0">
                <a:solidFill>
                  <a:schemeClr val="tx1"/>
                </a:solidFill>
              </a:rPr>
              <a:t>¡</a:t>
            </a:r>
            <a:r>
              <a:rPr lang="en-GB" sz="4000" b="1" dirty="0" err="1">
                <a:solidFill>
                  <a:schemeClr val="tx1"/>
                </a:solidFill>
              </a:rPr>
              <a:t>Sí</a:t>
            </a:r>
            <a:r>
              <a:rPr lang="en-GB" sz="4000" b="1" dirty="0">
                <a:solidFill>
                  <a:schemeClr val="tx1"/>
                </a:solidFill>
              </a:rPr>
              <a:t>, </a:t>
            </a:r>
            <a:r>
              <a:rPr lang="en-GB" sz="4000" b="1" dirty="0" err="1">
                <a:solidFill>
                  <a:schemeClr val="tx1"/>
                </a:solidFill>
              </a:rPr>
              <a:t>tienes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razón</a:t>
            </a:r>
            <a:r>
              <a:rPr lang="en-GB" sz="4000" b="1" dirty="0">
                <a:solidFill>
                  <a:schemeClr val="tx1"/>
                </a:solidFill>
              </a:rPr>
              <a:t>! </a:t>
            </a:r>
          </a:p>
          <a:p>
            <a:pPr algn="ctr"/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9" name="slide 18.wav">
            <a:hlinkClick r:id="" action="ppaction://media"/>
          </p:cNvPr>
          <p:cNvPicPr>
            <a:picLocks noRot="1" noChangeAspect="1"/>
          </p:cNvPicPr>
          <p:nvPr>
            <a:wavAudioFile r:embed="rId1" name="slide 18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4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7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75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ngry living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pic>
        <p:nvPicPr>
          <p:cNvPr id="4" name="Picture 3" descr="angryghostclou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91000" y="533400"/>
            <a:ext cx="1243013" cy="1002983"/>
          </a:xfrm>
          <a:prstGeom prst="rect">
            <a:avLst/>
          </a:prstGeom>
        </p:spPr>
      </p:pic>
      <p:pic>
        <p:nvPicPr>
          <p:cNvPr id="13" name="Picture 12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08367" y="2209800"/>
            <a:ext cx="1101833" cy="732216"/>
          </a:xfrm>
          <a:prstGeom prst="rect">
            <a:avLst/>
          </a:prstGeom>
        </p:spPr>
      </p:pic>
      <p:pic>
        <p:nvPicPr>
          <p:cNvPr id="14" name="Picture 13" descr="angrylight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15463" y="1968634"/>
            <a:ext cx="1002063" cy="1105812"/>
          </a:xfrm>
          <a:prstGeom prst="rect">
            <a:avLst/>
          </a:prstGeom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80161" y="1647621"/>
            <a:ext cx="787039" cy="1324179"/>
          </a:xfrm>
          <a:prstGeom prst="rect">
            <a:avLst/>
          </a:prstGeom>
        </p:spPr>
      </p:pic>
      <p:pic>
        <p:nvPicPr>
          <p:cNvPr id="16" name="Picture 15" descr="angrypotatohead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7400" y="3581401"/>
            <a:ext cx="1833562" cy="2262186"/>
          </a:xfrm>
          <a:prstGeom prst="rect">
            <a:avLst/>
          </a:prstGeom>
        </p:spPr>
      </p:pic>
      <p:pic>
        <p:nvPicPr>
          <p:cNvPr id="17" name="Picture 16" descr="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34000" y="2971800"/>
            <a:ext cx="1398746" cy="2902268"/>
          </a:xfrm>
          <a:prstGeom prst="rect">
            <a:avLst/>
          </a:prstGeom>
        </p:spPr>
      </p:pic>
      <p:pic>
        <p:nvPicPr>
          <p:cNvPr id="18" name="Picture 17" descr="angrypotatohead2.bmp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7400" y="3581400"/>
            <a:ext cx="1833562" cy="2262188"/>
          </a:xfrm>
          <a:prstGeom prst="rect">
            <a:avLst/>
          </a:prstGeom>
        </p:spPr>
      </p:pic>
      <p:pic>
        <p:nvPicPr>
          <p:cNvPr id="19" name="Picture 18" descr="angrycarrotface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0654" y="2971800"/>
            <a:ext cx="1398746" cy="2902268"/>
          </a:xfrm>
          <a:prstGeom prst="rect">
            <a:avLst/>
          </a:prstGeom>
        </p:spPr>
      </p:pic>
      <p:sp>
        <p:nvSpPr>
          <p:cNvPr id="10" name="Round Same Side Corner Rectangle 9"/>
          <p:cNvSpPr/>
          <p:nvPr/>
        </p:nvSpPr>
        <p:spPr>
          <a:xfrm>
            <a:off x="0" y="5943600"/>
            <a:ext cx="9144000" cy="914401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I have wasted time, I am going to eat.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1752600" y="1066800"/>
            <a:ext cx="5562600" cy="1828800"/>
          </a:xfrm>
          <a:prstGeom prst="wedgeRoundRectCallout">
            <a:avLst>
              <a:gd name="adj1" fmla="val -22718"/>
              <a:gd name="adj2" fmla="val 100327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                                       </a:t>
            </a:r>
          </a:p>
          <a:p>
            <a:pPr algn="ctr"/>
            <a:r>
              <a:rPr lang="en-GB" sz="4000" b="1" dirty="0">
                <a:solidFill>
                  <a:schemeClr val="tx1"/>
                </a:solidFill>
              </a:rPr>
              <a:t>He </a:t>
            </a:r>
            <a:r>
              <a:rPr lang="en-GB" sz="4000" b="1" dirty="0" err="1">
                <a:solidFill>
                  <a:schemeClr val="tx1"/>
                </a:solidFill>
              </a:rPr>
              <a:t>perdido</a:t>
            </a:r>
            <a:r>
              <a:rPr lang="en-GB" sz="4000" b="1" dirty="0">
                <a:solidFill>
                  <a:schemeClr val="tx1"/>
                </a:solidFill>
              </a:rPr>
              <a:t> el </a:t>
            </a:r>
            <a:r>
              <a:rPr lang="en-GB" sz="4000" b="1" dirty="0" err="1">
                <a:solidFill>
                  <a:schemeClr val="tx1"/>
                </a:solidFill>
              </a:rPr>
              <a:t>tiempo</a:t>
            </a:r>
            <a:r>
              <a:rPr lang="en-GB" sz="4000" b="1" dirty="0">
                <a:solidFill>
                  <a:schemeClr val="tx1"/>
                </a:solidFill>
              </a:rPr>
              <a:t>, me </a:t>
            </a:r>
            <a:r>
              <a:rPr lang="en-GB" sz="4000" b="1" dirty="0" err="1">
                <a:solidFill>
                  <a:schemeClr val="tx1"/>
                </a:solidFill>
              </a:rPr>
              <a:t>voy</a:t>
            </a:r>
            <a:r>
              <a:rPr lang="en-GB" sz="4000" b="1" dirty="0">
                <a:solidFill>
                  <a:schemeClr val="tx1"/>
                </a:solidFill>
              </a:rPr>
              <a:t> a comer.</a:t>
            </a:r>
          </a:p>
          <a:p>
            <a:pPr algn="ctr"/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20" name="slide 19.wav">
            <a:hlinkClick r:id="" action="ppaction://media"/>
          </p:cNvPr>
          <p:cNvPicPr>
            <a:picLocks noRot="1" noChangeAspect="1"/>
          </p:cNvPicPr>
          <p:nvPr>
            <a:wavAudioFile r:embed="rId1" name="slide 19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2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7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3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4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581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2465 -0.02199 0.00747 -0.01134 0.05625 -0.00833 C 0.0717 0.00556 0.05278 -0.01227 0.06875 0.00556 C 0.07587 0.01343 0.07587 0.00949 0.08333 0.01945 C 0.09722 0.03797 0.07708 0.01852 0.09375 0.03334 C 0.09514 0.03611 0.09566 0.04051 0.09792 0.04167 C 0.10347 0.04468 0.10642 0.03357 0.10833 0.03056 C 0.11719 0.01644 0.13247 0.01019 0.14375 0 C 0.16111 0.00093 0.17865 -0.00139 0.19583 0.00278 C 0.19705 0.00301 0.20851 0.02523 0.2125 0.03056 C 0.22101 0.02292 0.22986 0.01273 0.23958 0.00834 C 0.24427 -0.00115 0.2566 -0.01759 0.26458 -0.02222 C 0.26858 -0.02453 0.27708 -0.02777 0.27708 -0.02777 C 0.28194 -0.02569 0.28698 -0.02453 0.29167 -0.02222 C 0.31146 -0.01227 0.32865 0.00973 0.34583 0.025 C 0.36007 0.01875 0.36094 0.00533 0.37292 0 C 0.38108 -0.0081 0.38837 -0.0125 0.39792 -0.01666 C 0.40486 -0.01574 0.4125 -0.01805 0.41875 -0.01389 C 0.4401 0.00023 0.44531 0.03959 0.46875 0.05 C 0.47153 0.04723 0.47483 0.04514 0.47708 0.04167 C 0.48924 0.02315 0.47691 0.03056 0.48958 0.025 C 0.50417 0.00556 0.52344 0.00093 0.54167 -0.01111 C 0.55469 -0.01967 0.56927 -0.02592 0.58333 -0.03055 C 0.61753 -0.02777 0.62396 -0.03564 0.64167 0 C 0.65122 -0.00416 0.65226 -0.01365 0.66042 -0.02222 C 0.66354 -0.02546 0.66736 -0.02777 0.67083 -0.03055 C 0.6809 -0.04838 0.67222 -0.03703 0.6875 -0.04722 C 0.70104 -0.05625 0.71597 -0.06852 0.73125 -0.07222 C 0.74635 -0.07592 0.76181 -0.07639 0.77708 -0.08055 C 0.79444 -0.07963 0.81181 -0.08009 0.82917 -0.07777 C 0.8375 -0.07662 0.85139 -0.06157 0.85833 -0.05555 C 0.87882 -0.01458 0.91649 -0.08611 0.94792 -0.09444 C 0.97639 -0.09282 0.99045 -0.10301 1.00625 -0.07777 C 1.01076 -0.0706 1.01042 -0.07222 1.01042 -0.06666 " pathEditMode="relative" ptsTypes="fffffffffffffffffffffffffffffffffA">
                                      <p:cBhvr>
                                        <p:cTn id="1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2465 -0.02199 0.00747 -0.01134 0.05625 -0.00833 C 0.0717 0.00556 0.05278 -0.01227 0.06875 0.00556 C 0.07587 0.01343 0.07587 0.00949 0.08333 0.01945 C 0.09722 0.03797 0.07708 0.01852 0.09375 0.03334 C 0.09514 0.03611 0.09566 0.04051 0.09792 0.04167 C 0.10347 0.04468 0.10642 0.03357 0.10833 0.03056 C 0.11719 0.01644 0.13247 0.01019 0.14375 0 C 0.16111 0.00093 0.17865 -0.00139 0.19583 0.00278 C 0.19705 0.00301 0.20851 0.02523 0.2125 0.03056 C 0.22101 0.02292 0.22986 0.01273 0.23958 0.00834 C 0.24427 -0.00115 0.2566 -0.01759 0.26458 -0.02222 C 0.26858 -0.02453 0.27708 -0.02777 0.27708 -0.02777 C 0.28194 -0.02569 0.28698 -0.02453 0.29167 -0.02222 C 0.31146 -0.01227 0.32865 0.00973 0.34583 0.025 C 0.36007 0.01875 0.36094 0.00533 0.37292 0 C 0.38108 -0.0081 0.38837 -0.0125 0.39792 -0.01666 C 0.40486 -0.01574 0.4125 -0.01805 0.41875 -0.01389 C 0.4401 0.00023 0.44531 0.03959 0.46875 0.05 C 0.47153 0.04723 0.47483 0.04514 0.47708 0.04167 C 0.48924 0.02315 0.47691 0.03056 0.48958 0.025 C 0.50417 0.00556 0.52344 0.00093 0.54167 -0.01111 C 0.55469 -0.01967 0.56927 -0.02592 0.58333 -0.03055 C 0.61753 -0.02777 0.62396 -0.03564 0.64167 0 C 0.65122 -0.00416 0.65226 -0.01365 0.66042 -0.02222 C 0.66354 -0.02546 0.66736 -0.02777 0.67083 -0.03055 C 0.6809 -0.04838 0.67222 -0.03703 0.6875 -0.04722 C 0.70104 -0.05625 0.71597 -0.06852 0.73125 -0.07222 C 0.74635 -0.07592 0.76181 -0.07639 0.77708 -0.08055 C 0.79444 -0.07963 0.81181 -0.08009 0.82917 -0.07777 C 0.8375 -0.07662 0.85139 -0.06157 0.85833 -0.05555 C 0.87882 -0.01458 0.91649 -0.08611 0.94792 -0.09444 C 0.97639 -0.09282 0.99045 -0.10301 1.00625 -0.07777 C 1.01076 -0.0706 1.01042 -0.07222 1.01042 -0.06666 " pathEditMode="relative" ptsTypes="fffffffffffffffffffffffffffffffffA">
                                      <p:cBhvr>
                                        <p:cTn id="1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2465 -0.02199 0.00747 -0.01134 0.05625 -0.00833 C 0.0717 0.00556 0.05278 -0.01227 0.06875 0.00556 C 0.07587 0.01343 0.07587 0.00949 0.08333 0.01945 C 0.09722 0.03797 0.07708 0.01852 0.09375 0.03334 C 0.09514 0.03611 0.09566 0.04051 0.09792 0.04167 C 0.10347 0.04468 0.10642 0.03357 0.10833 0.03056 C 0.11719 0.01644 0.13247 0.01019 0.14375 0 C 0.16111 0.00093 0.17865 -0.00139 0.19583 0.00278 C 0.19705 0.00301 0.20851 0.02523 0.2125 0.03056 C 0.22101 0.02292 0.22986 0.01273 0.23958 0.00834 C 0.24427 -0.00115 0.2566 -0.01759 0.26458 -0.02222 C 0.26858 -0.02453 0.27708 -0.02777 0.27708 -0.02777 C 0.28194 -0.02569 0.28698 -0.02453 0.29167 -0.02222 C 0.31146 -0.01227 0.32865 0.00973 0.34583 0.025 C 0.36007 0.01875 0.36094 0.00533 0.37292 0 C 0.38108 -0.0081 0.38837 -0.0125 0.39792 -0.01666 C 0.40486 -0.01574 0.4125 -0.01805 0.41875 -0.01389 C 0.4401 0.00023 0.44531 0.03959 0.46875 0.05 C 0.47153 0.04723 0.47483 0.04514 0.47708 0.04167 C 0.48924 0.02315 0.47691 0.03056 0.48958 0.025 C 0.50417 0.00556 0.52344 0.00093 0.54167 -0.01111 C 0.55469 -0.01967 0.56927 -0.02592 0.58333 -0.03055 C 0.61753 -0.02777 0.62396 -0.03564 0.64167 0 C 0.65122 -0.00416 0.65226 -0.01365 0.66042 -0.02222 C 0.66354 -0.02546 0.66736 -0.02777 0.67083 -0.03055 C 0.6809 -0.04838 0.67222 -0.03703 0.6875 -0.04722 C 0.70104 -0.05625 0.71597 -0.06852 0.73125 -0.07222 C 0.74635 -0.07592 0.76181 -0.07639 0.77708 -0.08055 C 0.79444 -0.07963 0.81181 -0.08009 0.82917 -0.07777 C 0.8375 -0.07662 0.85139 -0.06157 0.85833 -0.05555 C 0.87882 -0.01458 0.91649 -0.08611 0.94792 -0.09444 C 0.97639 -0.09282 0.99045 -0.10301 1.00625 -0.07777 C 1.01076 -0.0706 1.01042 -0.07222 1.01042 -0.06666 " pathEditMode="relative" ptsTypes="fffffffffffffffffffffffffffffffffA">
                                      <p:cBhvr>
                                        <p:cTn id="2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ngry living.bmp"/>
          <p:cNvPicPr>
            <a:picLocks noChangeAspect="1"/>
          </p:cNvPicPr>
          <p:nvPr/>
        </p:nvPicPr>
        <p:blipFill>
          <a:blip r:embed="rId3" cstate="print"/>
          <a:srcRect l="23634" t="11357" r="27828" b="37874"/>
          <a:stretch>
            <a:fillRect/>
          </a:stretch>
        </p:blipFill>
        <p:spPr>
          <a:xfrm>
            <a:off x="0" y="-1"/>
            <a:ext cx="9144000" cy="6248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3000" y="2667000"/>
            <a:ext cx="1714511" cy="2115305"/>
          </a:xfrm>
          <a:prstGeom prst="rect">
            <a:avLst/>
          </a:prstGeom>
        </p:spPr>
      </p:pic>
      <p:pic>
        <p:nvPicPr>
          <p:cNvPr id="13" name="Picture 12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95600" y="2057400"/>
            <a:ext cx="1537368" cy="2586595"/>
          </a:xfrm>
          <a:prstGeom prst="rect">
            <a:avLst/>
          </a:prstGeom>
        </p:spPr>
      </p:pic>
      <p:pic>
        <p:nvPicPr>
          <p:cNvPr id="14" name="Picture 13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3217922"/>
            <a:ext cx="2152271" cy="1430278"/>
          </a:xfrm>
          <a:prstGeom prst="rect">
            <a:avLst/>
          </a:prstGeom>
        </p:spPr>
      </p:pic>
      <p:pic>
        <p:nvPicPr>
          <p:cNvPr id="15" name="Picture 14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3000" y="2667000"/>
            <a:ext cx="1714510" cy="2115305"/>
          </a:xfrm>
          <a:prstGeom prst="rect">
            <a:avLst/>
          </a:prstGeom>
        </p:spPr>
      </p:pic>
      <p:pic>
        <p:nvPicPr>
          <p:cNvPr id="16" name="Picture 15" descr="angrylightningbulb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77013" y="2640554"/>
            <a:ext cx="1957387" cy="2160046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1219200" y="304800"/>
            <a:ext cx="4876800" cy="1295400"/>
          </a:xfrm>
          <a:prstGeom prst="wedgeRoundRectCallout">
            <a:avLst>
              <a:gd name="adj1" fmla="val -28292"/>
              <a:gd name="adj2" fmla="val 115441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Estoy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demasiado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gordo</a:t>
            </a:r>
            <a:r>
              <a:rPr lang="en-GB" sz="4000" b="1" dirty="0">
                <a:solidFill>
                  <a:schemeClr val="tx1"/>
                </a:solidFill>
              </a:rPr>
              <a:t>, ¿</a:t>
            </a:r>
            <a:r>
              <a:rPr lang="en-GB" sz="4000" b="1" dirty="0" err="1">
                <a:solidFill>
                  <a:schemeClr val="tx1"/>
                </a:solidFill>
              </a:rPr>
              <a:t>verdad</a:t>
            </a:r>
            <a:r>
              <a:rPr lang="en-GB" sz="4000" b="1" dirty="0">
                <a:solidFill>
                  <a:schemeClr val="tx1"/>
                </a:solidFill>
              </a:rPr>
              <a:t>? </a:t>
            </a:r>
          </a:p>
        </p:txBody>
      </p:sp>
      <p:sp>
        <p:nvSpPr>
          <p:cNvPr id="9" name="Round Same Side Corner Rectangle 8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I am too fat. Aren’t I? </a:t>
            </a:r>
          </a:p>
        </p:txBody>
      </p:sp>
      <p:pic>
        <p:nvPicPr>
          <p:cNvPr id="12" name="slide 02.wav">
            <a:hlinkClick r:id="" action="ppaction://media"/>
          </p:cNvPr>
          <p:cNvPicPr>
            <a:picLocks noRot="1" noChangeAspect="1"/>
          </p:cNvPicPr>
          <p:nvPr>
            <a:wavAudioFile r:embed="rId1" name="slide 02.wav"/>
          </p:nvPr>
        </p:nvPicPr>
        <p:blipFill>
          <a:blip r:embed="rId9" cstate="print"/>
          <a:stretch>
            <a:fillRect/>
          </a:stretch>
        </p:blipFill>
        <p:spPr>
          <a:xfrm>
            <a:off x="86868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4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ngry living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pic>
        <p:nvPicPr>
          <p:cNvPr id="4" name="Picture 3" descr="angryghostclou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91000" y="533400"/>
            <a:ext cx="1243013" cy="1002983"/>
          </a:xfrm>
          <a:prstGeom prst="rect">
            <a:avLst/>
          </a:prstGeom>
        </p:spPr>
      </p:pic>
      <p:pic>
        <p:nvPicPr>
          <p:cNvPr id="13" name="Picture 12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08367" y="2209800"/>
            <a:ext cx="1101833" cy="732216"/>
          </a:xfrm>
          <a:prstGeom prst="rect">
            <a:avLst/>
          </a:prstGeom>
        </p:spPr>
      </p:pic>
      <p:pic>
        <p:nvPicPr>
          <p:cNvPr id="14" name="Picture 13" descr="angrylight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5315463" y="1968634"/>
            <a:ext cx="1002063" cy="1105812"/>
          </a:xfrm>
          <a:prstGeom prst="rect">
            <a:avLst/>
          </a:prstGeom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80161" y="1647621"/>
            <a:ext cx="787039" cy="1324178"/>
          </a:xfrm>
          <a:prstGeom prst="rect">
            <a:avLst/>
          </a:prstGeom>
        </p:spPr>
      </p:pic>
      <p:pic>
        <p:nvPicPr>
          <p:cNvPr id="17" name="Picture 16" descr="confusedwolfman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480161" y="1647621"/>
            <a:ext cx="787039" cy="1324179"/>
          </a:xfrm>
          <a:prstGeom prst="rect">
            <a:avLst/>
          </a:prstGeom>
        </p:spPr>
      </p:pic>
      <p:sp>
        <p:nvSpPr>
          <p:cNvPr id="10" name="Round Same Side Corner Rectangle 9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Tuesday and Wednesday!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1219200" y="4038600"/>
            <a:ext cx="6172200" cy="1066800"/>
          </a:xfrm>
          <a:prstGeom prst="wedgeRoundRectCallout">
            <a:avLst>
              <a:gd name="adj1" fmla="val -6628"/>
              <a:gd name="adj2" fmla="val -179786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                                       </a:t>
            </a:r>
          </a:p>
          <a:p>
            <a:pPr algn="ctr"/>
            <a:endParaRPr lang="en-GB" sz="4000" b="1" dirty="0">
              <a:solidFill>
                <a:schemeClr val="tx1"/>
              </a:solidFill>
            </a:endParaRPr>
          </a:p>
          <a:p>
            <a:pPr algn="ctr"/>
            <a:r>
              <a:rPr lang="en-GB" sz="4000" b="1" dirty="0">
                <a:solidFill>
                  <a:schemeClr val="tx1"/>
                </a:solidFill>
              </a:rPr>
              <a:t>¡El </a:t>
            </a:r>
            <a:r>
              <a:rPr lang="en-GB" sz="4000" b="1" dirty="0" err="1">
                <a:solidFill>
                  <a:schemeClr val="tx1"/>
                </a:solidFill>
              </a:rPr>
              <a:t>martes</a:t>
            </a:r>
            <a:r>
              <a:rPr lang="en-GB" sz="4000" b="1" dirty="0">
                <a:solidFill>
                  <a:schemeClr val="tx1"/>
                </a:solidFill>
              </a:rPr>
              <a:t> y el </a:t>
            </a:r>
            <a:r>
              <a:rPr lang="en-GB" sz="4000" b="1" dirty="0" err="1">
                <a:solidFill>
                  <a:schemeClr val="tx1"/>
                </a:solidFill>
              </a:rPr>
              <a:t>miécoles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  <a:p>
            <a:pPr algn="ctr"/>
            <a:endParaRPr lang="en-GB" sz="4000" b="1" dirty="0">
              <a:solidFill>
                <a:schemeClr val="tx1"/>
              </a:solidFill>
            </a:endParaRPr>
          </a:p>
          <a:p>
            <a:pPr algn="ctr"/>
            <a:endParaRPr lang="en-GB" sz="4000" b="1" dirty="0">
              <a:solidFill>
                <a:schemeClr val="tx1"/>
              </a:solidFill>
            </a:endParaRPr>
          </a:p>
        </p:txBody>
      </p:sp>
      <p:pic>
        <p:nvPicPr>
          <p:cNvPr id="16" name="slide 20.wav">
            <a:hlinkClick r:id="" action="ppaction://media"/>
          </p:cNvPr>
          <p:cNvPicPr>
            <a:picLocks noRot="1" noChangeAspect="1"/>
          </p:cNvPicPr>
          <p:nvPr>
            <a:wavAudioFile r:embed="rId1" name="slide 20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2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4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ngry living.bmp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rcRect t="71938"/>
          <a:stretch>
            <a:fillRect/>
          </a:stretch>
        </p:blipFill>
        <p:spPr>
          <a:xfrm>
            <a:off x="0" y="5181600"/>
            <a:ext cx="9144000" cy="1676400"/>
          </a:xfrm>
          <a:prstGeom prst="rect">
            <a:avLst/>
          </a:prstGeom>
        </p:spPr>
      </p:pic>
      <p:pic>
        <p:nvPicPr>
          <p:cNvPr id="4" name="Picture 3" descr="angry living.bmp"/>
          <p:cNvPicPr>
            <a:picLocks noChangeAspect="1"/>
          </p:cNvPicPr>
          <p:nvPr/>
        </p:nvPicPr>
        <p:blipFill>
          <a:blip r:embed="rId3" cstate="print">
            <a:lum bright="70000" contrast="-70000"/>
          </a:blip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200"/>
            <a:ext cx="7772400" cy="1470025"/>
          </a:xfrm>
        </p:spPr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Vocabulary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1447800"/>
            <a:ext cx="6400800" cy="5029200"/>
          </a:xfrm>
        </p:spPr>
        <p:txBody>
          <a:bodyPr>
            <a:noAutofit/>
          </a:bodyPr>
          <a:lstStyle/>
          <a:p>
            <a:pPr marL="514350" indent="-514350" algn="l">
              <a:spcBef>
                <a:spcPts val="0"/>
              </a:spcBef>
            </a:pP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Monday			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Lunes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 algn="l">
              <a:spcBef>
                <a:spcPts val="0"/>
              </a:spcBef>
            </a:pP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Tuesday			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Martes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 algn="l">
              <a:spcBef>
                <a:spcPts val="0"/>
              </a:spcBef>
            </a:pP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Wednesday		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Miércoles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 algn="l">
              <a:spcBef>
                <a:spcPts val="0"/>
              </a:spcBef>
            </a:pP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Thursday		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Jueves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 algn="l">
              <a:spcBef>
                <a:spcPts val="0"/>
              </a:spcBef>
            </a:pP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Friday			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Viernes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 algn="l">
              <a:spcBef>
                <a:spcPts val="0"/>
              </a:spcBef>
            </a:pP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Saturday		</a:t>
            </a:r>
            <a:r>
              <a:rPr lang="en-GB" sz="4000" b="1" dirty="0" err="1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Sábado</a:t>
            </a:r>
            <a:endParaRPr lang="en-GB" sz="4000" b="1" dirty="0">
              <a:solidFill>
                <a:srgbClr val="FF0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 algn="l">
              <a:spcBef>
                <a:spcPts val="0"/>
              </a:spcBef>
            </a:pPr>
            <a:r>
              <a:rPr lang="en-GB" sz="4000" b="1" dirty="0"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Sunday	</a:t>
            </a:r>
            <a:r>
              <a:rPr lang="en-GB" sz="40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		Domingo</a:t>
            </a:r>
          </a:p>
          <a:p>
            <a:pPr algn="l">
              <a:spcBef>
                <a:spcPts val="0"/>
              </a:spcBef>
            </a:pPr>
            <a:endParaRPr lang="en-GB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6" name="slide 21.wav">
            <a:hlinkClick r:id="" action="ppaction://media"/>
          </p:cNvPr>
          <p:cNvPicPr>
            <a:picLocks noRot="1" noChangeAspect="1"/>
          </p:cNvPicPr>
          <p:nvPr>
            <a:wavAudioFile r:embed="rId1" name="slide 21.wav"/>
          </p:nvPr>
        </p:nvPicPr>
        <p:blipFill>
          <a:blip r:embed="rId4" cstate="print"/>
          <a:stretch>
            <a:fillRect/>
          </a:stretch>
        </p:blipFill>
        <p:spPr>
          <a:xfrm>
            <a:off x="8686800" y="64008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1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5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ngry living.bmp"/>
          <p:cNvPicPr>
            <a:picLocks noChangeAspect="1"/>
          </p:cNvPicPr>
          <p:nvPr/>
        </p:nvPicPr>
        <p:blipFill>
          <a:blip r:embed="rId6" cstate="print">
            <a:lum bright="70000" contrast="-70000"/>
          </a:blip>
          <a:srcRect t="71938"/>
          <a:stretch>
            <a:fillRect/>
          </a:stretch>
        </p:blipFill>
        <p:spPr>
          <a:xfrm>
            <a:off x="0" y="5181600"/>
            <a:ext cx="9144000" cy="1676400"/>
          </a:xfrm>
          <a:prstGeom prst="rect">
            <a:avLst/>
          </a:prstGeom>
        </p:spPr>
      </p:pic>
      <p:pic>
        <p:nvPicPr>
          <p:cNvPr id="25" name="Picture 24" descr="angry living.bmp"/>
          <p:cNvPicPr>
            <a:picLocks noChangeAspect="1"/>
          </p:cNvPicPr>
          <p:nvPr/>
        </p:nvPicPr>
        <p:blipFill>
          <a:blip r:embed="rId6" cstate="print">
            <a:lum bright="70000" contrast="-70000"/>
          </a:blip>
          <a:stretch>
            <a:fillRect/>
          </a:stretch>
        </p:blipFill>
        <p:spPr>
          <a:xfrm>
            <a:off x="0" y="0"/>
            <a:ext cx="9144000" cy="597381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1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7BF1C496-64F9-B1E3-A225-F051210FBD5F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A1070E7C-C075-B192-E9C7-822799138A1F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ngry living.bmp"/>
          <p:cNvPicPr>
            <a:picLocks noChangeAspect="1"/>
          </p:cNvPicPr>
          <p:nvPr/>
        </p:nvPicPr>
        <p:blipFill>
          <a:blip r:embed="rId3" cstate="print"/>
          <a:srcRect l="23634" t="11357" r="27828" b="37874"/>
          <a:stretch>
            <a:fillRect/>
          </a:stretch>
        </p:blipFill>
        <p:spPr>
          <a:xfrm>
            <a:off x="0" y="-1"/>
            <a:ext cx="9144000" cy="6248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angryghostclou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10923" y="1"/>
            <a:ext cx="2833076" cy="2286000"/>
          </a:xfrm>
          <a:prstGeom prst="rect">
            <a:avLst/>
          </a:prstGeom>
        </p:spPr>
      </p:pic>
      <p:pic>
        <p:nvPicPr>
          <p:cNvPr id="11" name="Picture 10" descr="angryghostclou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10923" y="1"/>
            <a:ext cx="2833077" cy="2286000"/>
          </a:xfrm>
          <a:prstGeom prst="rect">
            <a:avLst/>
          </a:prstGeom>
        </p:spPr>
      </p:pic>
      <p:pic>
        <p:nvPicPr>
          <p:cNvPr id="14" name="Picture 13" descr="confusedwolfman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95600" y="2057400"/>
            <a:ext cx="1537368" cy="2586595"/>
          </a:xfrm>
          <a:prstGeom prst="rect">
            <a:avLst/>
          </a:prstGeom>
        </p:spPr>
      </p:pic>
      <p:pic>
        <p:nvPicPr>
          <p:cNvPr id="15" name="Picture 14" descr="angrytoasterbrow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3217922"/>
            <a:ext cx="2152271" cy="1430278"/>
          </a:xfrm>
          <a:prstGeom prst="rect">
            <a:avLst/>
          </a:prstGeom>
        </p:spPr>
      </p:pic>
      <p:pic>
        <p:nvPicPr>
          <p:cNvPr id="16" name="Picture 15" descr="angrypotatohea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3000" y="2667000"/>
            <a:ext cx="1714510" cy="2115305"/>
          </a:xfrm>
          <a:prstGeom prst="rect">
            <a:avLst/>
          </a:prstGeom>
        </p:spPr>
      </p:pic>
      <p:pic>
        <p:nvPicPr>
          <p:cNvPr id="17" name="Picture 16" descr="angrylightningbulb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77013" y="2640554"/>
            <a:ext cx="1957387" cy="2160046"/>
          </a:xfrm>
          <a:prstGeom prst="rect">
            <a:avLst/>
          </a:prstGeom>
        </p:spPr>
      </p:pic>
      <p:sp>
        <p:nvSpPr>
          <p:cNvPr id="9" name="Round Same Side Corner Rectangle 8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Yeah, Definitely.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4724400" y="1981200"/>
            <a:ext cx="2286000" cy="1143000"/>
          </a:xfrm>
          <a:prstGeom prst="wedgeRoundRectCallout">
            <a:avLst>
              <a:gd name="adj1" fmla="val -3094"/>
              <a:gd name="adj2" fmla="val -79350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Pues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sí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3" name="slide 03.wav">
            <a:hlinkClick r:id="" action="ppaction://media"/>
          </p:cNvPr>
          <p:cNvPicPr>
            <a:picLocks noRot="1" noChangeAspect="1"/>
          </p:cNvPicPr>
          <p:nvPr>
            <a:wavAudioFile r:embed="rId1" name="slide 03.wav"/>
          </p:nvPr>
        </p:nvPicPr>
        <p:blipFill>
          <a:blip r:embed="rId10" cstate="print"/>
          <a:stretch>
            <a:fillRect/>
          </a:stretch>
        </p:blipFill>
        <p:spPr>
          <a:xfrm>
            <a:off x="86106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4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659"/>
                            </p:stCondLst>
                            <p:childTnLst>
                              <p:par>
                                <p:cTn id="1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0.00602 C -0.12622 -0.01528 -0.25244 -0.02431 -0.33959 -0.01898 C -0.42674 -0.01366 -0.46875 0.02662 -0.52292 0.02615 C -0.57709 0.02569 -0.62084 -0.02385 -0.66459 -0.02223 C -0.70834 -0.02061 -0.7191 0.03703 -0.78542 0.03588 C -0.85157 0.03472 -1.1007 0.03102 -1.0625 -0.02871 C -1.02431 -0.08843 -0.79028 -0.20486 -0.55625 -0.32223 " pathEditMode="relative" rAng="0" ptsTypes="aaaaaaA">
                                      <p:cBhvr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0" y="-1370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0.00602 C -0.12622 -0.01528 -0.25244 -0.02431 -0.33959 -0.01898 C -0.42674 -0.01366 -0.46875 0.02662 -0.52292 0.02615 C -0.57709 0.02569 -0.62084 -0.02385 -0.66459 -0.02223 C -0.70834 -0.02061 -0.7191 0.03703 -0.78542 0.03588 C -0.85157 0.03472 -1.1007 0.03102 -1.0625 -0.02871 C -1.02431 -0.08843 -0.79028 -0.20486 -0.55625 -0.32223 " pathEditMode="relative" rAng="0" ptsTypes="aaaaaaA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0" y="-1370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C -0.12621 -0.00903 -0.25243 -0.01783 -0.33958 -0.01273 C -0.42673 -0.00741 -0.46875 0.03217 -0.52291 0.03171 C -0.57708 0.03125 -0.62083 -0.01736 -0.66458 -0.01598 C -0.70833 -0.01436 -0.71892 0.04259 -0.78541 0.04143 C -0.85156 0.04027 -1.10069 0.03657 -1.0625 -0.02223 C -1.0243 -0.08102 -0.79027 -0.19584 -0.55625 -0.31111 " pathEditMode="relative" rAng="0" ptsTypes="aaaaaaA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0" y="-1340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ngry living.bmp"/>
          <p:cNvPicPr>
            <a:picLocks noChangeAspect="1"/>
          </p:cNvPicPr>
          <p:nvPr/>
        </p:nvPicPr>
        <p:blipFill>
          <a:blip r:embed="rId3" cstate="print"/>
          <a:srcRect l="23634" t="11357" r="27828" b="37874"/>
          <a:stretch>
            <a:fillRect/>
          </a:stretch>
        </p:blipFill>
        <p:spPr>
          <a:xfrm>
            <a:off x="0" y="-1"/>
            <a:ext cx="9144000" cy="6248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3000" y="2667000"/>
            <a:ext cx="1714511" cy="2115305"/>
          </a:xfrm>
          <a:prstGeom prst="rect">
            <a:avLst/>
          </a:prstGeom>
        </p:spPr>
      </p:pic>
      <p:pic>
        <p:nvPicPr>
          <p:cNvPr id="13" name="Picture 12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95600" y="2057400"/>
            <a:ext cx="1537368" cy="2586595"/>
          </a:xfrm>
          <a:prstGeom prst="rect">
            <a:avLst/>
          </a:prstGeom>
        </p:spPr>
      </p:pic>
      <p:pic>
        <p:nvPicPr>
          <p:cNvPr id="14" name="Picture 13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3217922"/>
            <a:ext cx="2152271" cy="1430278"/>
          </a:xfrm>
          <a:prstGeom prst="rect">
            <a:avLst/>
          </a:prstGeom>
        </p:spPr>
      </p:pic>
      <p:pic>
        <p:nvPicPr>
          <p:cNvPr id="15" name="Picture 14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3000" y="2667000"/>
            <a:ext cx="1714510" cy="2115305"/>
          </a:xfrm>
          <a:prstGeom prst="rect">
            <a:avLst/>
          </a:prstGeom>
        </p:spPr>
      </p:pic>
      <p:pic>
        <p:nvPicPr>
          <p:cNvPr id="16" name="Picture 15" descr="angrylightningbulb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77013" y="2640554"/>
            <a:ext cx="1957387" cy="2160046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1828800" y="304800"/>
            <a:ext cx="5410200" cy="1295400"/>
          </a:xfrm>
          <a:prstGeom prst="wedgeRoundRectCallout">
            <a:avLst>
              <a:gd name="adj1" fmla="val -41017"/>
              <a:gd name="adj2" fmla="val 116912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4000" b="1" dirty="0">
              <a:solidFill>
                <a:schemeClr val="tx1"/>
              </a:solidFill>
            </a:endParaRPr>
          </a:p>
          <a:p>
            <a:pPr algn="ctr"/>
            <a:r>
              <a:rPr lang="en-GB" sz="4000" b="1" dirty="0">
                <a:solidFill>
                  <a:schemeClr val="tx1"/>
                </a:solidFill>
              </a:rPr>
              <a:t>Hmm, ¿y </a:t>
            </a:r>
            <a:r>
              <a:rPr lang="en-GB" sz="4000" b="1" dirty="0" err="1">
                <a:solidFill>
                  <a:schemeClr val="tx1"/>
                </a:solidFill>
              </a:rPr>
              <a:t>cuándo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debería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hacer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ejercicio</a:t>
            </a:r>
            <a:r>
              <a:rPr lang="en-GB" sz="4000" b="1" dirty="0">
                <a:solidFill>
                  <a:schemeClr val="tx1"/>
                </a:solidFill>
              </a:rPr>
              <a:t>? </a:t>
            </a:r>
          </a:p>
          <a:p>
            <a:pPr algn="ctr"/>
            <a:endParaRPr lang="en-GB" sz="4000" b="1" dirty="0">
              <a:solidFill>
                <a:schemeClr val="tx1"/>
              </a:solidFill>
            </a:endParaRPr>
          </a:p>
        </p:txBody>
      </p:sp>
      <p:sp>
        <p:nvSpPr>
          <p:cNvPr id="9" name="Round Same Side Corner Rectangle 8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Hmm, when should I exercise? </a:t>
            </a:r>
          </a:p>
        </p:txBody>
      </p:sp>
      <p:pic>
        <p:nvPicPr>
          <p:cNvPr id="12" name="slide 04.wav">
            <a:hlinkClick r:id="" action="ppaction://media"/>
          </p:cNvPr>
          <p:cNvPicPr>
            <a:picLocks noRot="1" noChangeAspect="1"/>
          </p:cNvPicPr>
          <p:nvPr>
            <a:wavAudioFile r:embed="rId1" name="slide 04.wav"/>
          </p:nvPr>
        </p:nvPicPr>
        <p:blipFill>
          <a:blip r:embed="rId9" cstate="print"/>
          <a:stretch>
            <a:fillRect/>
          </a:stretch>
        </p:blipFill>
        <p:spPr>
          <a:xfrm>
            <a:off x="86868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0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3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2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ngry living.bmp"/>
          <p:cNvPicPr>
            <a:picLocks noChangeAspect="1"/>
          </p:cNvPicPr>
          <p:nvPr/>
        </p:nvPicPr>
        <p:blipFill>
          <a:blip r:embed="rId3" cstate="print"/>
          <a:srcRect l="23634" t="11357" r="27828" b="37874"/>
          <a:stretch>
            <a:fillRect/>
          </a:stretch>
        </p:blipFill>
        <p:spPr>
          <a:xfrm>
            <a:off x="0" y="-1"/>
            <a:ext cx="9144000" cy="6248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77013" y="2640554"/>
            <a:ext cx="1957387" cy="2160046"/>
          </a:xfrm>
          <a:prstGeom prst="rect">
            <a:avLst/>
          </a:prstGeom>
        </p:spPr>
      </p:pic>
      <p:pic>
        <p:nvPicPr>
          <p:cNvPr id="13" name="Picture 12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95600" y="2057400"/>
            <a:ext cx="1537368" cy="2586595"/>
          </a:xfrm>
          <a:prstGeom prst="rect">
            <a:avLst/>
          </a:prstGeom>
        </p:spPr>
      </p:pic>
      <p:pic>
        <p:nvPicPr>
          <p:cNvPr id="14" name="Picture 13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3217922"/>
            <a:ext cx="2152271" cy="1430278"/>
          </a:xfrm>
          <a:prstGeom prst="rect">
            <a:avLst/>
          </a:prstGeom>
        </p:spPr>
      </p:pic>
      <p:pic>
        <p:nvPicPr>
          <p:cNvPr id="15" name="Picture 14" descr="angrypotatohead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3000" y="2667000"/>
            <a:ext cx="1714510" cy="2115305"/>
          </a:xfrm>
          <a:prstGeom prst="rect">
            <a:avLst/>
          </a:prstGeom>
        </p:spPr>
      </p:pic>
      <p:pic>
        <p:nvPicPr>
          <p:cNvPr id="21" name="Picture 20" descr="angrylightningbulb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77013" y="2640554"/>
            <a:ext cx="1957387" cy="2160046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1905000" y="381000"/>
            <a:ext cx="6553200" cy="1295400"/>
          </a:xfrm>
          <a:prstGeom prst="wedgeRoundRectCallout">
            <a:avLst>
              <a:gd name="adj1" fmla="val 35555"/>
              <a:gd name="adj2" fmla="val 137500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Qué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te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parece</a:t>
            </a:r>
            <a:r>
              <a:rPr lang="en-GB" sz="4000" b="1" dirty="0">
                <a:solidFill>
                  <a:schemeClr val="tx1"/>
                </a:solidFill>
              </a:rPr>
              <a:t> el </a:t>
            </a:r>
            <a:r>
              <a:rPr lang="en-GB" sz="4000" b="1" dirty="0" err="1">
                <a:solidFill>
                  <a:schemeClr val="tx1"/>
                </a:solidFill>
              </a:rPr>
              <a:t>sábado</a:t>
            </a:r>
            <a:r>
              <a:rPr lang="en-GB" sz="4000" b="1" dirty="0">
                <a:solidFill>
                  <a:schemeClr val="tx1"/>
                </a:solidFill>
              </a:rPr>
              <a:t> y el </a:t>
            </a:r>
            <a:r>
              <a:rPr lang="en-GB" sz="4000" b="1" dirty="0" err="1">
                <a:solidFill>
                  <a:schemeClr val="tx1"/>
                </a:solidFill>
              </a:rPr>
              <a:t>domingo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9" name="Round Same Side Corner Rectangle 8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What about Saturday and Sunday?</a:t>
            </a:r>
          </a:p>
        </p:txBody>
      </p:sp>
      <p:pic>
        <p:nvPicPr>
          <p:cNvPr id="11" name="slide 05.wav">
            <a:hlinkClick r:id="" action="ppaction://media"/>
          </p:cNvPr>
          <p:cNvPicPr>
            <a:picLocks noRot="1" noChangeAspect="1"/>
          </p:cNvPicPr>
          <p:nvPr>
            <a:wavAudioFile r:embed="rId1" name="slide 05.wav"/>
          </p:nvPr>
        </p:nvPicPr>
        <p:blipFill>
          <a:blip r:embed="rId9" cstate="print"/>
          <a:stretch>
            <a:fillRect/>
          </a:stretch>
        </p:blipFill>
        <p:spPr>
          <a:xfrm>
            <a:off x="88392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2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900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1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ngry living.bmp"/>
          <p:cNvPicPr>
            <a:picLocks noChangeAspect="1"/>
          </p:cNvPicPr>
          <p:nvPr/>
        </p:nvPicPr>
        <p:blipFill>
          <a:blip r:embed="rId3" cstate="print"/>
          <a:srcRect l="23634" t="11357" r="27828" b="37874"/>
          <a:stretch>
            <a:fillRect/>
          </a:stretch>
        </p:blipFill>
        <p:spPr>
          <a:xfrm>
            <a:off x="0" y="-1"/>
            <a:ext cx="9144000" cy="6248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 descr="confusedwolfman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95600" y="2057400"/>
            <a:ext cx="1537368" cy="2586595"/>
          </a:xfrm>
          <a:prstGeom prst="rect">
            <a:avLst/>
          </a:prstGeom>
        </p:spPr>
      </p:pic>
      <p:pic>
        <p:nvPicPr>
          <p:cNvPr id="13" name="Picture 12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3217923"/>
            <a:ext cx="2152271" cy="1430277"/>
          </a:xfrm>
          <a:prstGeom prst="rect">
            <a:avLst/>
          </a:prstGeom>
        </p:spPr>
      </p:pic>
      <p:pic>
        <p:nvPicPr>
          <p:cNvPr id="14" name="Picture 13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3000" y="2667000"/>
            <a:ext cx="1714510" cy="2115305"/>
          </a:xfrm>
          <a:prstGeom prst="rect">
            <a:avLst/>
          </a:prstGeom>
        </p:spPr>
      </p:pic>
      <p:pic>
        <p:nvPicPr>
          <p:cNvPr id="15" name="Picture 14" descr="angrytoasterbrow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3217922"/>
            <a:ext cx="2152271" cy="1430278"/>
          </a:xfrm>
          <a:prstGeom prst="rect">
            <a:avLst/>
          </a:prstGeom>
        </p:spPr>
      </p:pic>
      <p:pic>
        <p:nvPicPr>
          <p:cNvPr id="16" name="Picture 15" descr="angrylightningbulb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77013" y="2640554"/>
            <a:ext cx="1957387" cy="2160046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3505200" y="228600"/>
            <a:ext cx="5334000" cy="1295400"/>
          </a:xfrm>
          <a:prstGeom prst="wedgeRoundRectCallout">
            <a:avLst>
              <a:gd name="adj1" fmla="val -687"/>
              <a:gd name="adj2" fmla="val 168383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Creo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que</a:t>
            </a:r>
            <a:r>
              <a:rPr lang="en-GB" sz="4000" b="1" dirty="0">
                <a:solidFill>
                  <a:schemeClr val="tx1"/>
                </a:solidFill>
              </a:rPr>
              <a:t> el </a:t>
            </a:r>
            <a:r>
              <a:rPr lang="en-GB" sz="4000" b="1" dirty="0" err="1">
                <a:solidFill>
                  <a:schemeClr val="tx1"/>
                </a:solidFill>
              </a:rPr>
              <a:t>mejor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día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es</a:t>
            </a:r>
            <a:r>
              <a:rPr lang="en-GB" sz="4000" b="1" dirty="0">
                <a:solidFill>
                  <a:schemeClr val="tx1"/>
                </a:solidFill>
              </a:rPr>
              <a:t> el </a:t>
            </a:r>
            <a:r>
              <a:rPr lang="en-GB" sz="4000" b="1" dirty="0" err="1">
                <a:solidFill>
                  <a:schemeClr val="tx1"/>
                </a:solidFill>
              </a:rPr>
              <a:t>lunes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9" name="Round Same Side Corner Rectangle 8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I think Monday is best.</a:t>
            </a:r>
          </a:p>
        </p:txBody>
      </p:sp>
      <p:pic>
        <p:nvPicPr>
          <p:cNvPr id="11" name="slide 06.wav">
            <a:hlinkClick r:id="" action="ppaction://media"/>
          </p:cNvPr>
          <p:cNvPicPr>
            <a:picLocks noRot="1" noChangeAspect="1"/>
          </p:cNvPicPr>
          <p:nvPr>
            <a:wavAudioFile r:embed="rId1" name="slide 06.wav"/>
          </p:nvPr>
        </p:nvPicPr>
        <p:blipFill>
          <a:blip r:embed="rId9" cstate="print"/>
          <a:stretch>
            <a:fillRect/>
          </a:stretch>
        </p:blipFill>
        <p:spPr>
          <a:xfrm>
            <a:off x="85344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4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75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ngry living.bmp"/>
          <p:cNvPicPr>
            <a:picLocks noChangeAspect="1"/>
          </p:cNvPicPr>
          <p:nvPr/>
        </p:nvPicPr>
        <p:blipFill>
          <a:blip r:embed="rId3" cstate="print"/>
          <a:srcRect l="23634" t="11357" r="27828" b="37874"/>
          <a:stretch>
            <a:fillRect/>
          </a:stretch>
        </p:blipFill>
        <p:spPr>
          <a:xfrm>
            <a:off x="0" y="-1"/>
            <a:ext cx="9144000" cy="6248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angrytoasterbrow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3217922"/>
            <a:ext cx="2152271" cy="1430278"/>
          </a:xfrm>
          <a:prstGeom prst="rect">
            <a:avLst/>
          </a:prstGeom>
        </p:spPr>
      </p:pic>
      <p:pic>
        <p:nvPicPr>
          <p:cNvPr id="12" name="Picture 11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95600" y="2057401"/>
            <a:ext cx="1537368" cy="2586593"/>
          </a:xfrm>
          <a:prstGeom prst="rect">
            <a:avLst/>
          </a:prstGeom>
        </p:spPr>
      </p:pic>
      <p:pic>
        <p:nvPicPr>
          <p:cNvPr id="13" name="Picture 12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3000" y="2667000"/>
            <a:ext cx="1714510" cy="2115305"/>
          </a:xfrm>
          <a:prstGeom prst="rect">
            <a:avLst/>
          </a:prstGeom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95600" y="2057400"/>
            <a:ext cx="1537368" cy="2586595"/>
          </a:xfrm>
          <a:prstGeom prst="rect">
            <a:avLst/>
          </a:prstGeom>
        </p:spPr>
      </p:pic>
      <p:pic>
        <p:nvPicPr>
          <p:cNvPr id="16" name="Picture 15" descr="angryghostcloud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81800" y="228600"/>
            <a:ext cx="2071688" cy="1671638"/>
          </a:xfrm>
          <a:prstGeom prst="rect">
            <a:avLst/>
          </a:prstGeom>
        </p:spPr>
      </p:pic>
      <p:pic>
        <p:nvPicPr>
          <p:cNvPr id="17" name="Picture 16" descr="angrylightningbulb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77013" y="2640554"/>
            <a:ext cx="1957387" cy="2160046"/>
          </a:xfrm>
          <a:prstGeom prst="rect">
            <a:avLst/>
          </a:prstGeom>
        </p:spPr>
      </p:pic>
      <p:sp>
        <p:nvSpPr>
          <p:cNvPr id="9" name="Round Same Side Corner Rectangle 8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Tuesday and Wednesday! They are brilliant!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457200" y="381000"/>
            <a:ext cx="6096000" cy="1295400"/>
          </a:xfrm>
          <a:prstGeom prst="wedgeRoundRectCallout">
            <a:avLst>
              <a:gd name="adj1" fmla="val -9723"/>
              <a:gd name="adj2" fmla="val 134560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¡El </a:t>
            </a:r>
            <a:r>
              <a:rPr lang="en-GB" sz="4000" b="1" dirty="0" err="1">
                <a:solidFill>
                  <a:schemeClr val="tx1"/>
                </a:solidFill>
              </a:rPr>
              <a:t>martes</a:t>
            </a:r>
            <a:r>
              <a:rPr lang="en-GB" sz="4000" b="1" dirty="0">
                <a:solidFill>
                  <a:schemeClr val="tx1"/>
                </a:solidFill>
              </a:rPr>
              <a:t> y el </a:t>
            </a:r>
            <a:r>
              <a:rPr lang="en-GB" sz="4000" b="1" dirty="0" err="1">
                <a:solidFill>
                  <a:schemeClr val="tx1"/>
                </a:solidFill>
              </a:rPr>
              <a:t>miércoles</a:t>
            </a:r>
            <a:r>
              <a:rPr lang="en-GB" sz="4000" b="1" dirty="0">
                <a:solidFill>
                  <a:schemeClr val="tx1"/>
                </a:solidFill>
              </a:rPr>
              <a:t>! ¡Son </a:t>
            </a:r>
            <a:r>
              <a:rPr lang="en-GB" sz="4000" b="1" dirty="0" err="1">
                <a:solidFill>
                  <a:schemeClr val="tx1"/>
                </a:solidFill>
              </a:rPr>
              <a:t>estupendos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pic>
        <p:nvPicPr>
          <p:cNvPr id="14" name="slide 07.wav">
            <a:hlinkClick r:id="" action="ppaction://media"/>
          </p:cNvPr>
          <p:cNvPicPr>
            <a:picLocks noRot="1" noChangeAspect="1"/>
          </p:cNvPicPr>
          <p:nvPr>
            <a:wavAudioFile r:embed="rId1" name="slide 07.wav"/>
          </p:nvPr>
        </p:nvPicPr>
        <p:blipFill>
          <a:blip r:embed="rId10" cstate="print"/>
          <a:stretch>
            <a:fillRect/>
          </a:stretch>
        </p:blipFill>
        <p:spPr>
          <a:xfrm>
            <a:off x="88392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4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5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3" presetClass="entr" presetSubtype="0" fill="hold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ngry living.bmp"/>
          <p:cNvPicPr>
            <a:picLocks noChangeAspect="1"/>
          </p:cNvPicPr>
          <p:nvPr/>
        </p:nvPicPr>
        <p:blipFill>
          <a:blip r:embed="rId3" cstate="print"/>
          <a:srcRect l="23634" t="11357" r="27828" b="37874"/>
          <a:stretch>
            <a:fillRect/>
          </a:stretch>
        </p:blipFill>
        <p:spPr>
          <a:xfrm>
            <a:off x="0" y="-1"/>
            <a:ext cx="9144000" cy="6248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angryghostclou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81800" y="228600"/>
            <a:ext cx="2071688" cy="1671637"/>
          </a:xfrm>
          <a:prstGeom prst="rect">
            <a:avLst/>
          </a:prstGeom>
        </p:spPr>
      </p:pic>
      <p:pic>
        <p:nvPicPr>
          <p:cNvPr id="12" name="Picture 11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3217922"/>
            <a:ext cx="2152271" cy="1430278"/>
          </a:xfrm>
          <a:prstGeom prst="rect">
            <a:avLst/>
          </a:prstGeom>
        </p:spPr>
      </p:pic>
      <p:pic>
        <p:nvPicPr>
          <p:cNvPr id="13" name="Picture 12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3000" y="2667000"/>
            <a:ext cx="1714510" cy="2115305"/>
          </a:xfrm>
          <a:prstGeom prst="rect">
            <a:avLst/>
          </a:prstGeom>
        </p:spPr>
      </p:pic>
      <p:pic>
        <p:nvPicPr>
          <p:cNvPr id="14" name="Picture 13" descr="angrylight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77012" y="2640554"/>
            <a:ext cx="1957388" cy="2160046"/>
          </a:xfrm>
          <a:prstGeom prst="rect">
            <a:avLst/>
          </a:prstGeom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95600" y="2057400"/>
            <a:ext cx="1537368" cy="2586595"/>
          </a:xfrm>
          <a:prstGeom prst="rect">
            <a:avLst/>
          </a:prstGeom>
        </p:spPr>
      </p:pic>
      <p:pic>
        <p:nvPicPr>
          <p:cNvPr id="16" name="Picture 15" descr="angryghostcloud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81800" y="228600"/>
            <a:ext cx="2071688" cy="1671638"/>
          </a:xfrm>
          <a:prstGeom prst="rect">
            <a:avLst/>
          </a:prstGeom>
        </p:spPr>
      </p:pic>
      <p:sp>
        <p:nvSpPr>
          <p:cNvPr id="9" name="Round Same Side Corner Rectangle 8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But not as good as Thursday and Friday.</a:t>
            </a:r>
          </a:p>
        </p:txBody>
      </p:sp>
      <p:sp>
        <p:nvSpPr>
          <p:cNvPr id="8" name="Rounded Rectangular Callout 7"/>
          <p:cNvSpPr/>
          <p:nvPr/>
        </p:nvSpPr>
        <p:spPr>
          <a:xfrm>
            <a:off x="381000" y="228600"/>
            <a:ext cx="6019800" cy="1600200"/>
          </a:xfrm>
          <a:prstGeom prst="wedgeRoundRectCallout">
            <a:avLst>
              <a:gd name="adj1" fmla="val 64258"/>
              <a:gd name="adj2" fmla="val 2982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1"/>
                </a:solidFill>
              </a:rPr>
              <a:t>Pero</a:t>
            </a:r>
            <a:r>
              <a:rPr lang="en-GB" sz="4000" b="1" dirty="0">
                <a:solidFill>
                  <a:schemeClr val="tx1"/>
                </a:solidFill>
              </a:rPr>
              <a:t> no tan </a:t>
            </a:r>
            <a:r>
              <a:rPr lang="en-GB" sz="4000" b="1" dirty="0" err="1">
                <a:solidFill>
                  <a:schemeClr val="tx1"/>
                </a:solidFill>
              </a:rPr>
              <a:t>buenos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como</a:t>
            </a:r>
            <a:r>
              <a:rPr lang="en-GB" sz="4000" b="1" dirty="0">
                <a:solidFill>
                  <a:schemeClr val="tx1"/>
                </a:solidFill>
              </a:rPr>
              <a:t> el </a:t>
            </a:r>
            <a:r>
              <a:rPr lang="en-GB" sz="4000" b="1" dirty="0" err="1">
                <a:solidFill>
                  <a:schemeClr val="tx1"/>
                </a:solidFill>
              </a:rPr>
              <a:t>jueves</a:t>
            </a:r>
            <a:r>
              <a:rPr lang="en-GB" sz="4000" b="1" dirty="0">
                <a:solidFill>
                  <a:schemeClr val="tx1"/>
                </a:solidFill>
              </a:rPr>
              <a:t> y el </a:t>
            </a:r>
            <a:r>
              <a:rPr lang="en-GB" sz="4000" b="1" dirty="0" err="1">
                <a:solidFill>
                  <a:schemeClr val="tx1"/>
                </a:solidFill>
              </a:rPr>
              <a:t>viernes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7" name="slide 08.wav">
            <a:hlinkClick r:id="" action="ppaction://media"/>
          </p:cNvPr>
          <p:cNvPicPr>
            <a:picLocks noRot="1" noChangeAspect="1"/>
          </p:cNvPicPr>
          <p:nvPr>
            <a:wavAudioFile r:embed="rId1" name="slide 08.wav"/>
          </p:nvPr>
        </p:nvPicPr>
        <p:blipFill>
          <a:blip r:embed="rId10" cstate="print"/>
          <a:stretch>
            <a:fillRect/>
          </a:stretch>
        </p:blipFill>
        <p:spPr>
          <a:xfrm>
            <a:off x="8610600" y="62484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34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17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75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ngry living.bmp"/>
          <p:cNvPicPr>
            <a:picLocks noChangeAspect="1"/>
          </p:cNvPicPr>
          <p:nvPr/>
        </p:nvPicPr>
        <p:blipFill>
          <a:blip r:embed="rId3" cstate="print"/>
          <a:srcRect l="23634" t="11357" r="27828" b="37874"/>
          <a:stretch>
            <a:fillRect/>
          </a:stretch>
        </p:blipFill>
        <p:spPr>
          <a:xfrm>
            <a:off x="0" y="-1"/>
            <a:ext cx="9144000" cy="6248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 descr="angryghostcloud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781800" y="228600"/>
            <a:ext cx="2071688" cy="1671638"/>
          </a:xfrm>
          <a:prstGeom prst="rect">
            <a:avLst/>
          </a:prstGeom>
        </p:spPr>
      </p:pic>
      <p:pic>
        <p:nvPicPr>
          <p:cNvPr id="12" name="Picture 11" descr="angrytoasterbrow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3217922"/>
            <a:ext cx="2152271" cy="1430278"/>
          </a:xfrm>
          <a:prstGeom prst="rect">
            <a:avLst/>
          </a:prstGeom>
        </p:spPr>
      </p:pic>
      <p:pic>
        <p:nvPicPr>
          <p:cNvPr id="13" name="Picture 12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3000" y="2667000"/>
            <a:ext cx="1714510" cy="2115305"/>
          </a:xfrm>
          <a:prstGeom prst="rect">
            <a:avLst/>
          </a:prstGeom>
        </p:spPr>
      </p:pic>
      <p:pic>
        <p:nvPicPr>
          <p:cNvPr id="14" name="Picture 13" descr="angrylight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6577012" y="2640554"/>
            <a:ext cx="1957388" cy="2160046"/>
          </a:xfrm>
          <a:prstGeom prst="rect">
            <a:avLst/>
          </a:prstGeom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95600" y="2057401"/>
            <a:ext cx="1537368" cy="2586593"/>
          </a:xfrm>
          <a:prstGeom prst="rect">
            <a:avLst/>
          </a:prstGeom>
        </p:spPr>
      </p:pic>
      <p:pic>
        <p:nvPicPr>
          <p:cNvPr id="16" name="Picture 15" descr="confusedwolfman2.bmp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95600" y="2057400"/>
            <a:ext cx="1537368" cy="2586595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1143000" y="457200"/>
            <a:ext cx="3429000" cy="1371600"/>
          </a:xfrm>
          <a:prstGeom prst="wedgeRoundRectCallout">
            <a:avLst>
              <a:gd name="adj1" fmla="val 17999"/>
              <a:gd name="adj2" fmla="val 89478"/>
              <a:gd name="adj3" fmla="val 16667"/>
            </a:avLst>
          </a:prstGeom>
          <a:solidFill>
            <a:schemeClr val="bg1"/>
          </a:solidFill>
          <a:ln w="3810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¡El </a:t>
            </a:r>
            <a:r>
              <a:rPr lang="en-GB" sz="4000" b="1" dirty="0" err="1">
                <a:solidFill>
                  <a:schemeClr val="tx1"/>
                </a:solidFill>
              </a:rPr>
              <a:t>martes</a:t>
            </a:r>
            <a:r>
              <a:rPr lang="en-GB" sz="4000" b="1" dirty="0">
                <a:solidFill>
                  <a:schemeClr val="tx1"/>
                </a:solidFill>
              </a:rPr>
              <a:t> y el </a:t>
            </a:r>
            <a:r>
              <a:rPr lang="en-GB" sz="4000" b="1" dirty="0" err="1">
                <a:solidFill>
                  <a:schemeClr val="tx1"/>
                </a:solidFill>
              </a:rPr>
              <a:t>miércoles</a:t>
            </a:r>
            <a:r>
              <a:rPr lang="en-GB" sz="4000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9" name="Round Same Side Corner Rectangle 8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Tuesday and Wednesday!</a:t>
            </a:r>
          </a:p>
        </p:txBody>
      </p:sp>
      <p:pic>
        <p:nvPicPr>
          <p:cNvPr id="17" name="slide 09.wav">
            <a:hlinkClick r:id="" action="ppaction://media"/>
          </p:cNvPr>
          <p:cNvPicPr>
            <a:picLocks noRot="1" noChangeAspect="1"/>
          </p:cNvPicPr>
          <p:nvPr>
            <a:wavAudioFile r:embed="rId1" name="slide 09.wav"/>
          </p:nvPr>
        </p:nvPicPr>
        <p:blipFill>
          <a:blip r:embed="rId10" cstate="print"/>
          <a:stretch>
            <a:fillRect/>
          </a:stretch>
        </p:blipFill>
        <p:spPr>
          <a:xfrm>
            <a:off x="8686800" y="6324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59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43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EB61472-B616-4399-815A-0C2A1A642B5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1AEE0F9-F270-4D31-888A-75EABE5E98E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576BA22-116A-4C6D-A60D-FDEC0FE5487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388</TotalTime>
  <Words>343</Words>
  <Application>Microsoft Office PowerPoint</Application>
  <PresentationFormat>On-screen Show (4:3)</PresentationFormat>
  <Paragraphs>60</Paragraphs>
  <Slides>22</Slides>
  <Notes>0</Notes>
  <HiddenSlides>0</HiddenSlides>
  <MMClips>23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When, when, when? - Days of the Week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Vocabulary </vt:lpstr>
      <vt:lpstr>Join us again!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Days of the Week</dc:title>
  <dc:creator/>
  <cp:lastModifiedBy>Bernardo Carvalho de Mello</cp:lastModifiedBy>
  <cp:revision>59</cp:revision>
  <dcterms:created xsi:type="dcterms:W3CDTF">2006-08-16T00:00:00Z</dcterms:created>
  <dcterms:modified xsi:type="dcterms:W3CDTF">2025-07-22T18:27:01Z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