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>
        <p:scale>
          <a:sx n="46" d="100"/>
          <a:sy n="46" d="100"/>
        </p:scale>
        <p:origin x="4064" y="19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102D9-25AE-4DC9-874A-B35D2C0C84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DC530-43D8-4D14-A248-DBAB4BD3253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audio13.wav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audio" Target="../media/audio12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microsoft.com/office/2007/relationships/hdphoto" Target="../media/hdphoto1.wdp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2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Where is my Pineapple?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With Mr. Angry Cloud-ghost and </a:t>
            </a:r>
          </a:p>
          <a:p>
            <a:r>
              <a:rPr lang="en-GB" dirty="0"/>
              <a:t>Miss Remotely Angry Lightening Bulb</a:t>
            </a:r>
          </a:p>
          <a:p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anga Parbat (Killer Mountain) by Faisal.Saee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1301" y="1857364"/>
            <a:ext cx="7047177" cy="5433320"/>
          </a:xfrm>
          <a:prstGeom prst="rect">
            <a:avLst/>
          </a:prstGeom>
        </p:spPr>
      </p:pic>
      <p:sp>
        <p:nvSpPr>
          <p:cNvPr id="2" name="Round Diagonal Corner Rectangle 1"/>
          <p:cNvSpPr/>
          <p:nvPr/>
        </p:nvSpPr>
        <p:spPr>
          <a:xfrm>
            <a:off x="0" y="0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There it is!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915816" y="1772816"/>
            <a:ext cx="2799192" cy="1298994"/>
          </a:xfrm>
          <a:prstGeom prst="wedgeRoundRectCallout">
            <a:avLst>
              <a:gd name="adj1" fmla="val -1717"/>
              <a:gd name="adj2" fmla="val 9380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Ahí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9" name="Picture 8" descr="pinappl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2143116"/>
            <a:ext cx="634578" cy="942971"/>
          </a:xfrm>
          <a:prstGeom prst="rect">
            <a:avLst/>
          </a:prstGeom>
        </p:spPr>
      </p:pic>
      <p:pic>
        <p:nvPicPr>
          <p:cNvPr id="8" name="SPHandy Phrases-Places slice10.wav">
            <a:hlinkClick r:id="" action="ppaction://media"/>
          </p:cNvPr>
          <p:cNvPicPr>
            <a:picLocks noRot="1" noChangeAspect="1"/>
          </p:cNvPicPr>
          <p:nvPr>
            <a:wavAudioFile r:embed="rId1" name="SPHandy Phrases-Places slice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2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1833915"/>
            <a:ext cx="7072362" cy="5452737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900"/>
                            </p:stCondLst>
                            <p:childTnLst>
                              <p:par>
                                <p:cTn id="1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anga Parbat (Killer Mountain) by Faisal.Saee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57222" y="1857364"/>
            <a:ext cx="2038459" cy="1571636"/>
          </a:xfrm>
          <a:prstGeom prst="rect">
            <a:avLst/>
          </a:prstGeom>
        </p:spPr>
      </p:pic>
      <p:sp>
        <p:nvSpPr>
          <p:cNvPr id="2" name="Round Diagonal Corner Rectangle 1"/>
          <p:cNvSpPr/>
          <p:nvPr/>
        </p:nvSpPr>
        <p:spPr>
          <a:xfrm>
            <a:off x="0" y="0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Why are you here?</a:t>
            </a:r>
          </a:p>
        </p:txBody>
      </p:sp>
      <p:pic>
        <p:nvPicPr>
          <p:cNvPr id="9" name="Picture 8" descr="pinappl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2143116"/>
            <a:ext cx="634578" cy="942971"/>
          </a:xfrm>
          <a:prstGeom prst="rect">
            <a:avLst/>
          </a:prstGeom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57222" y="1857364"/>
            <a:ext cx="2038458" cy="157163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214678" y="1628800"/>
            <a:ext cx="3445554" cy="1514448"/>
          </a:xfrm>
          <a:prstGeom prst="wedgeRoundRectCallout">
            <a:avLst>
              <a:gd name="adj1" fmla="val -95793"/>
              <a:gd name="adj2" fmla="val -1665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estabas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aquí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11" name="SPHandy Phrases-Places slice11.wav">
            <a:hlinkClick r:id="" action="ppaction://media"/>
          </p:cNvPr>
          <p:cNvPicPr>
            <a:picLocks noRot="1" noChangeAspect="1"/>
          </p:cNvPicPr>
          <p:nvPr>
            <a:wavAudioFile r:embed="rId1" name="SPHandy Phrases-Places slice11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7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14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Nanga Parbat (Killer Mountain) by Faisal.Saeed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E64F55E-0576-CBE5-4D20-2CC5901DFF8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D5842E2E-A6DE-56D8-695C-6E17C6E2582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89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9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0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Where to get by kodomut."/>
          <p:cNvPicPr>
            <a:picLocks noChangeAspect="1" noChangeArrowheads="1"/>
          </p:cNvPicPr>
          <p:nvPr/>
        </p:nvPicPr>
        <p:blipFill>
          <a:blip r:embed="rId4" cstate="print"/>
          <a:srcRect b="4684"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</p:spPr>
      </p:pic>
      <p:pic>
        <p:nvPicPr>
          <p:cNvPr id="2" name="Picture 1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8430" y="1928802"/>
            <a:ext cx="6609504" cy="5095877"/>
          </a:xfrm>
          <a:prstGeom prst="rect">
            <a:avLst/>
          </a:prstGeom>
        </p:spPr>
      </p:pic>
      <p:pic>
        <p:nvPicPr>
          <p:cNvPr id="3" name="Picture 2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1933710"/>
            <a:ext cx="6572296" cy="5067190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0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is it!?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491880" y="1628800"/>
            <a:ext cx="3723326" cy="1014382"/>
          </a:xfrm>
          <a:prstGeom prst="wedgeRoundRectCallout">
            <a:avLst>
              <a:gd name="adj1" fmla="val -957"/>
              <a:gd name="adj2" fmla="val 9326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¿¡</a:t>
            </a:r>
            <a:r>
              <a:rPr lang="en-GB" sz="4000" b="1" dirty="0" err="1">
                <a:solidFill>
                  <a:schemeClr val="tx1"/>
                </a:solidFill>
              </a:rPr>
              <a:t>Dónde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!?</a:t>
            </a:r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1438261"/>
            <a:ext cx="3495721" cy="3857652"/>
          </a:xfrm>
          <a:prstGeom prst="rect">
            <a:avLst/>
          </a:prstGeom>
        </p:spPr>
      </p:pic>
      <p:pic>
        <p:nvPicPr>
          <p:cNvPr id="9" name="SPHandy Phrases-Places slice02.wav">
            <a:hlinkClick r:id="" action="ppaction://media"/>
          </p:cNvPr>
          <p:cNvPicPr>
            <a:picLocks noRot="1" noChangeAspect="1"/>
          </p:cNvPicPr>
          <p:nvPr>
            <a:wavAudioFile r:embed="rId2" name="SPHandy Phrases-Places slice02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Where? by gadl."/>
          <p:cNvPicPr>
            <a:picLocks noChangeAspect="1" noChangeArrowheads="1"/>
          </p:cNvPicPr>
          <p:nvPr/>
        </p:nvPicPr>
        <p:blipFill>
          <a:blip r:embed="rId3" cstate="print"/>
          <a:srcRect l="9836"/>
          <a:stretch>
            <a:fillRect/>
          </a:stretch>
        </p:blipFill>
        <p:spPr bwMode="auto">
          <a:xfrm>
            <a:off x="0" y="764704"/>
            <a:ext cx="9167971" cy="6093297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57488" y="1785926"/>
            <a:ext cx="7047177" cy="5433320"/>
          </a:xfrm>
          <a:prstGeom prst="rect">
            <a:avLst/>
          </a:prstGeom>
        </p:spPr>
      </p:pic>
      <p:sp>
        <p:nvSpPr>
          <p:cNvPr id="3" name="Round Diagonal Corner Rectangle 2"/>
          <p:cNvSpPr/>
          <p:nvPr/>
        </p:nvSpPr>
        <p:spPr>
          <a:xfrm>
            <a:off x="0" y="0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What?</a:t>
            </a:r>
          </a:p>
        </p:txBody>
      </p:sp>
      <p:pic>
        <p:nvPicPr>
          <p:cNvPr id="4" name="Picture 3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85861"/>
            <a:ext cx="3495721" cy="3857652"/>
          </a:xfrm>
          <a:prstGeom prst="rect">
            <a:avLst/>
          </a:prstGeom>
        </p:spPr>
      </p:pic>
      <p:pic>
        <p:nvPicPr>
          <p:cNvPr id="5" name="Picture 4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85860"/>
            <a:ext cx="3500430" cy="386284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428992" y="1700808"/>
            <a:ext cx="1863088" cy="1156688"/>
          </a:xfrm>
          <a:prstGeom prst="wedgeRoundRectCallout">
            <a:avLst>
              <a:gd name="adj1" fmla="val -48909"/>
              <a:gd name="adj2" fmla="val 681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8" name="SPHandy Phrases-Places slice03.wav">
            <a:hlinkClick r:id="" action="ppaction://media"/>
          </p:cNvPr>
          <p:cNvPicPr>
            <a:picLocks noRot="1" noChangeAspect="1"/>
          </p:cNvPicPr>
          <p:nvPr>
            <a:wavAudioFile r:embed="rId1" name="SPHandy Phrases-Places slice03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ghostclou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1857364"/>
            <a:ext cx="7047177" cy="5433320"/>
          </a:xfrm>
          <a:prstGeom prst="rect">
            <a:avLst/>
          </a:prstGeom>
        </p:spPr>
      </p:pic>
      <p:pic>
        <p:nvPicPr>
          <p:cNvPr id="10" name="Picture 9" descr="angrylightningbulb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85861"/>
            <a:ext cx="3495721" cy="385765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1857364"/>
            <a:ext cx="7047177" cy="5433320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1857364"/>
            <a:ext cx="7047177" cy="5433320"/>
          </a:xfrm>
          <a:prstGeom prst="rect">
            <a:avLst/>
          </a:prstGeom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1301" y="1857364"/>
            <a:ext cx="7047177" cy="5433320"/>
          </a:xfrm>
          <a:prstGeom prst="rect">
            <a:avLst/>
          </a:prstGeom>
        </p:spPr>
      </p:pic>
      <p:pic>
        <p:nvPicPr>
          <p:cNvPr id="1026" name="Picture 2" descr="pineapple by _megan_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0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My favourite pineapple!!</a:t>
            </a:r>
          </a:p>
        </p:txBody>
      </p:sp>
      <p:pic>
        <p:nvPicPr>
          <p:cNvPr id="13" name="Picture 12" descr="angryghostclou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3428992" y="2500306"/>
            <a:ext cx="7047177" cy="5433320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3428992" y="2500306"/>
            <a:ext cx="7051571" cy="543670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419872" y="1700808"/>
            <a:ext cx="4795466" cy="1013812"/>
          </a:xfrm>
          <a:prstGeom prst="wedgeRoundRectCallout">
            <a:avLst>
              <a:gd name="adj1" fmla="val -6796"/>
              <a:gd name="adj2" fmla="val 9645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¡¡Mi piña </a:t>
            </a:r>
            <a:r>
              <a:rPr lang="en-GB" sz="4000" b="1" dirty="0" err="1">
                <a:solidFill>
                  <a:schemeClr val="tx1"/>
                </a:solidFill>
              </a:rPr>
              <a:t>favorita</a:t>
            </a:r>
            <a:r>
              <a:rPr lang="en-GB" sz="4000" b="1" dirty="0">
                <a:solidFill>
                  <a:schemeClr val="tx1"/>
                </a:solidFill>
              </a:rPr>
              <a:t>!!</a:t>
            </a:r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11" name="Picture 10" descr="angrylightningbulb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1438261"/>
            <a:ext cx="3495721" cy="3857652"/>
          </a:xfrm>
          <a:prstGeom prst="rect">
            <a:avLst/>
          </a:prstGeom>
        </p:spPr>
      </p:pic>
      <p:pic>
        <p:nvPicPr>
          <p:cNvPr id="14" name="SPHandy Phrases-Places slice04.wav">
            <a:hlinkClick r:id="" action="ppaction://media"/>
          </p:cNvPr>
          <p:cNvPicPr>
            <a:picLocks noRot="1" noChangeAspect="1"/>
          </p:cNvPicPr>
          <p:nvPr>
            <a:wavAudioFile r:embed="rId1" name="SPHandy Phrases-Places slice04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9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neapple by _megan_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0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lost without it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203848" y="1700808"/>
            <a:ext cx="4536504" cy="1228126"/>
          </a:xfrm>
          <a:prstGeom prst="wedgeRoundRectCallout">
            <a:avLst>
              <a:gd name="adj1" fmla="val -6796"/>
              <a:gd name="adj2" fmla="val 9645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Sin </a:t>
            </a:r>
            <a:r>
              <a:rPr lang="en-GB" sz="4000" b="1" dirty="0" err="1">
                <a:solidFill>
                  <a:schemeClr val="tx1"/>
                </a:solidFill>
              </a:rPr>
              <a:t>ella</a:t>
            </a:r>
            <a:r>
              <a:rPr lang="en-GB" sz="4000" b="1" dirty="0">
                <a:solidFill>
                  <a:schemeClr val="tx1"/>
                </a:solidFill>
              </a:rPr>
              <a:t> me </a:t>
            </a:r>
            <a:r>
              <a:rPr lang="en-GB" sz="4000" b="1" dirty="0" err="1">
                <a:solidFill>
                  <a:schemeClr val="tx1"/>
                </a:solidFill>
              </a:rPr>
              <a:t>siento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perdido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2000240"/>
            <a:ext cx="7047177" cy="5433320"/>
          </a:xfrm>
          <a:prstGeom prst="rect">
            <a:avLst/>
          </a:prstGeom>
        </p:spPr>
      </p:pic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2000241"/>
            <a:ext cx="7041948" cy="5429287"/>
          </a:xfrm>
          <a:prstGeom prst="rect">
            <a:avLst/>
          </a:prstGeom>
        </p:spPr>
      </p:pic>
      <p:pic>
        <p:nvPicPr>
          <p:cNvPr id="11" name="Picture 10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1438261"/>
            <a:ext cx="3495721" cy="3857652"/>
          </a:xfrm>
          <a:prstGeom prst="rect">
            <a:avLst/>
          </a:prstGeom>
        </p:spPr>
      </p:pic>
      <p:pic>
        <p:nvPicPr>
          <p:cNvPr id="8" name="SPHandy Phrases-Places slice05.wav">
            <a:hlinkClick r:id="" action="ppaction://media"/>
          </p:cNvPr>
          <p:cNvPicPr>
            <a:picLocks noRot="1" noChangeAspect="1"/>
          </p:cNvPicPr>
          <p:nvPr>
            <a:wavAudioFile r:embed="rId1" name="SPHandy Phrases-Places slice0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anga Parbat (Killer Mountain) by Faisal.Saee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0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It is up a mountain</a:t>
            </a:r>
          </a:p>
        </p:txBody>
      </p:sp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85860"/>
            <a:ext cx="3495721" cy="3857652"/>
          </a:xfrm>
          <a:prstGeom prst="rect">
            <a:avLst/>
          </a:prstGeom>
        </p:spPr>
      </p:pic>
      <p:pic>
        <p:nvPicPr>
          <p:cNvPr id="4" name="Picture 3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85861"/>
            <a:ext cx="3500430" cy="386284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428992" y="1556792"/>
            <a:ext cx="4455376" cy="1372142"/>
          </a:xfrm>
          <a:prstGeom prst="wedgeRoundRectCallout">
            <a:avLst>
              <a:gd name="adj1" fmla="val -56980"/>
              <a:gd name="adj2" fmla="val 8888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en lo alto de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montaña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8" y="1785926"/>
            <a:ext cx="7047177" cy="5433320"/>
          </a:xfrm>
          <a:prstGeom prst="rect">
            <a:avLst/>
          </a:prstGeom>
        </p:spPr>
      </p:pic>
      <p:pic>
        <p:nvPicPr>
          <p:cNvPr id="9" name="SPHandy Phrases-Places slice06.wav">
            <a:hlinkClick r:id="" action="ppaction://media"/>
          </p:cNvPr>
          <p:cNvPicPr>
            <a:picLocks noRot="1" noChangeAspect="1"/>
          </p:cNvPicPr>
          <p:nvPr>
            <a:wavAudioFile r:embed="rId1" name="SPHandy Phrases-Places slice06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3848" y="1772816"/>
            <a:ext cx="7041948" cy="5429287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neapple by _megan_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0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Is it far?</a:t>
            </a:r>
          </a:p>
        </p:txBody>
      </p:sp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3407882" y="1449847"/>
            <a:ext cx="7047177" cy="5433320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3407378" y="1450350"/>
            <a:ext cx="7051571" cy="543670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75856" y="1628800"/>
            <a:ext cx="2867780" cy="1157258"/>
          </a:xfrm>
          <a:prstGeom prst="wedgeRoundRectCallout">
            <a:avLst>
              <a:gd name="adj1" fmla="val 33725"/>
              <a:gd name="adj2" fmla="val 10188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lejos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1438261"/>
            <a:ext cx="3495721" cy="3857652"/>
          </a:xfrm>
          <a:prstGeom prst="rect">
            <a:avLst/>
          </a:prstGeom>
        </p:spPr>
      </p:pic>
      <p:pic>
        <p:nvPicPr>
          <p:cNvPr id="9" name="SPHandy Phrases-Places slice07.wav">
            <a:hlinkClick r:id="" action="ppaction://media"/>
          </p:cNvPr>
          <p:cNvPicPr>
            <a:picLocks noRot="1" noChangeAspect="1"/>
          </p:cNvPicPr>
          <p:nvPr>
            <a:wavAudioFile r:embed="rId1" name="SPHandy Phrases-Places slice07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umber 12 by jontintinjordan."/>
          <p:cNvPicPr>
            <a:picLocks noChangeAspect="1" noChangeArrowheads="1"/>
          </p:cNvPicPr>
          <p:nvPr/>
        </p:nvPicPr>
        <p:blipFill>
          <a:blip r:embed="rId3" cstate="print"/>
          <a:srcRect l="20497" t="13281" b="304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lightningbulb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85861"/>
            <a:ext cx="3495721" cy="3857652"/>
          </a:xfrm>
          <a:prstGeom prst="rect">
            <a:avLst/>
          </a:prstGeom>
        </p:spPr>
      </p:pic>
      <p:sp>
        <p:nvSpPr>
          <p:cNvPr id="2" name="Round Diagonal Corner Rectangle 1"/>
          <p:cNvSpPr/>
          <p:nvPr/>
        </p:nvSpPr>
        <p:spPr>
          <a:xfrm>
            <a:off x="0" y="0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It’s 12 miles!</a:t>
            </a:r>
          </a:p>
        </p:txBody>
      </p:sp>
      <p:pic>
        <p:nvPicPr>
          <p:cNvPr id="3" name="Picture 2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85861"/>
            <a:ext cx="3500430" cy="3862848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428992" y="1628800"/>
            <a:ext cx="2583168" cy="1514448"/>
          </a:xfrm>
          <a:prstGeom prst="wedgeRoundRectCallout">
            <a:avLst>
              <a:gd name="adj1" fmla="val -48909"/>
              <a:gd name="adj2" fmla="val 681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¡A </a:t>
            </a:r>
            <a:r>
              <a:rPr lang="en-GB" sz="4000" b="1" dirty="0" err="1">
                <a:solidFill>
                  <a:schemeClr val="tx1"/>
                </a:solidFill>
              </a:rPr>
              <a:t>doce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millas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1301" y="1857364"/>
            <a:ext cx="7047177" cy="5433320"/>
          </a:xfrm>
          <a:prstGeom prst="rect">
            <a:avLst/>
          </a:prstGeom>
        </p:spPr>
      </p:pic>
      <p:pic>
        <p:nvPicPr>
          <p:cNvPr id="8" name="SPHandy Phrases-Places slice08.wav">
            <a:hlinkClick r:id="" action="ppaction://media"/>
          </p:cNvPr>
          <p:cNvPicPr>
            <a:picLocks noRot="1" noChangeAspect="1"/>
          </p:cNvPicPr>
          <p:nvPr>
            <a:wavAudioFile r:embed="rId1" name="SPHandy Phrases-Places slice0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comensajes: Bombillos de Bajo Consumo // Energy Efficient Light Bulbs (12 de 52 y 1/2) by &gt; NeoGaboX&lt;."/>
          <p:cNvPicPr>
            <a:picLocks noChangeAspect="1" noChangeArrowheads="1"/>
          </p:cNvPicPr>
          <p:nvPr/>
        </p:nvPicPr>
        <p:blipFill>
          <a:blip r:embed="rId3" cstate="print"/>
          <a:srcRect t="50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1301" y="1857364"/>
            <a:ext cx="7047177" cy="5433320"/>
          </a:xfrm>
          <a:prstGeom prst="rect">
            <a:avLst/>
          </a:prstGeom>
        </p:spPr>
      </p:pic>
      <p:sp>
        <p:nvSpPr>
          <p:cNvPr id="2" name="Round Diagonal Corner Rectangle 1"/>
          <p:cNvSpPr/>
          <p:nvPr/>
        </p:nvSpPr>
        <p:spPr>
          <a:xfrm>
            <a:off x="0" y="0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That’s okay, I’m a cloud-ghost!</a:t>
            </a:r>
          </a:p>
        </p:txBody>
      </p:sp>
      <p:pic>
        <p:nvPicPr>
          <p:cNvPr id="3" name="Picture 2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6958" y="1857364"/>
            <a:ext cx="7041520" cy="5428958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1438261"/>
            <a:ext cx="3495721" cy="3857652"/>
          </a:xfrm>
          <a:prstGeom prst="rect">
            <a:avLst/>
          </a:prstGeom>
        </p:spPr>
      </p:pic>
      <p:pic>
        <p:nvPicPr>
          <p:cNvPr id="9" name="SPHandy Phrases-Places slice09.wav">
            <a:hlinkClick r:id="" action="ppaction://media"/>
          </p:cNvPr>
          <p:cNvPicPr>
            <a:picLocks noRot="1" noChangeAspect="1"/>
          </p:cNvPicPr>
          <p:nvPr>
            <a:wavAudioFile r:embed="rId1" name="SPHandy Phrases-Places slice09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857488" y="1484784"/>
            <a:ext cx="3874752" cy="1658464"/>
          </a:xfrm>
          <a:prstGeom prst="wedgeRoundRectCallout">
            <a:avLst>
              <a:gd name="adj1" fmla="val -6796"/>
              <a:gd name="adj2" fmla="val 9645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¡No </a:t>
            </a:r>
            <a:r>
              <a:rPr lang="en-GB" sz="4000" b="1" dirty="0" err="1">
                <a:solidFill>
                  <a:schemeClr val="tx1"/>
                </a:solidFill>
              </a:rPr>
              <a:t>pasa</a:t>
            </a:r>
            <a:r>
              <a:rPr lang="en-GB" sz="4000" b="1" dirty="0">
                <a:solidFill>
                  <a:schemeClr val="tx1"/>
                </a:solidFill>
              </a:rPr>
              <a:t> nada, soy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nube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fantasma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  <a:endParaRPr lang="en-GB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45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45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5CE1EA-51F8-46C9-8223-65A21727C3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D0A962-AEEF-4FB2-82D5-1D4D414D9C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F6548-4BB4-4BC9-8B09-6703E1FE336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116</Words>
  <Application>Microsoft Office PowerPoint</Application>
  <PresentationFormat>On-screen Show (4:3)</PresentationFormat>
  <Paragraphs>24</Paragraphs>
  <Slides>12</Slides>
  <Notes>0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Where is my Pineapple?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Phrases Places </dc:title>
  <dc:creator>David Wilson</dc:creator>
  <cp:lastModifiedBy>Bernardo Carvalho de Mello</cp:lastModifiedBy>
  <cp:revision>45</cp:revision>
  <dcterms:created xsi:type="dcterms:W3CDTF">2009-06-29T14:32:47Z</dcterms:created>
  <dcterms:modified xsi:type="dcterms:W3CDTF">2025-07-22T18:27:08Z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