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14" r:id="rId5"/>
    <p:sldId id="316" r:id="rId6"/>
    <p:sldId id="318" r:id="rId7"/>
    <p:sldId id="319" r:id="rId8"/>
    <p:sldId id="320" r:id="rId9"/>
    <p:sldId id="33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26" autoAdjust="0"/>
    <p:restoredTop sz="94626"/>
  </p:normalViewPr>
  <p:slideViewPr>
    <p:cSldViewPr>
      <p:cViewPr>
        <p:scale>
          <a:sx n="36" d="100"/>
          <a:sy n="36" d="100"/>
        </p:scale>
        <p:origin x="3960" y="20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7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39.png"/><Relationship Id="rId5" Type="http://schemas.openxmlformats.org/officeDocument/2006/relationships/image" Target="../media/image33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18" Type="http://schemas.openxmlformats.org/officeDocument/2006/relationships/image" Target="../media/image36.png"/><Relationship Id="rId3" Type="http://schemas.openxmlformats.org/officeDocument/2006/relationships/image" Target="../media/image40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png"/><Relationship Id="rId1" Type="http://schemas.openxmlformats.org/officeDocument/2006/relationships/audio" Target="../media/audio12.wav"/><Relationship Id="rId6" Type="http://schemas.openxmlformats.org/officeDocument/2006/relationships/image" Target="../media/image42.png"/><Relationship Id="rId11" Type="http://schemas.openxmlformats.org/officeDocument/2006/relationships/image" Target="../media/image31.png"/><Relationship Id="rId5" Type="http://schemas.openxmlformats.org/officeDocument/2006/relationships/image" Target="../media/image41.png"/><Relationship Id="rId15" Type="http://schemas.openxmlformats.org/officeDocument/2006/relationships/image" Target="../media/image45.png"/><Relationship Id="rId10" Type="http://schemas.openxmlformats.org/officeDocument/2006/relationships/image" Target="../media/image44.png"/><Relationship Id="rId19" Type="http://schemas.openxmlformats.org/officeDocument/2006/relationships/image" Target="../media/image46.png"/><Relationship Id="rId4" Type="http://schemas.openxmlformats.org/officeDocument/2006/relationships/image" Target="../media/image28.png"/><Relationship Id="rId9" Type="http://schemas.openxmlformats.org/officeDocument/2006/relationships/image" Target="../media/image43.png"/><Relationship Id="rId1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3.png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42.png"/><Relationship Id="rId11" Type="http://schemas.openxmlformats.org/officeDocument/2006/relationships/image" Target="../media/image34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43.png"/><Relationship Id="rId11" Type="http://schemas.openxmlformats.org/officeDocument/2006/relationships/image" Target="../media/image35.png"/><Relationship Id="rId5" Type="http://schemas.openxmlformats.org/officeDocument/2006/relationships/image" Target="../media/image42.png"/><Relationship Id="rId10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microsoft.com/office/2007/relationships/hdphoto" Target="../media/hdphoto1.wdp"/><Relationship Id="rId2" Type="http://schemas.openxmlformats.org/officeDocument/2006/relationships/audio" Target="../media/audio17.wav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audio" Target="../media/audio16.wav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1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52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6700" dirty="0" err="1"/>
              <a:t>Españita’s</a:t>
            </a:r>
            <a:r>
              <a:rPr lang="en-GB" sz="6700" dirty="0"/>
              <a:t> Tale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Spanish “EÑE” Sound</a:t>
            </a:r>
          </a:p>
        </p:txBody>
      </p:sp>
      <p:pic>
        <p:nvPicPr>
          <p:cNvPr id="3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5 Imagen" descr="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5929354"/>
          </a:xfrm>
          <a:prstGeom prst="rect">
            <a:avLst/>
          </a:prstGeom>
        </p:spPr>
      </p:pic>
      <p:pic>
        <p:nvPicPr>
          <p:cNvPr id="12" name="11 Imagen" descr="mirro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44" y="-24"/>
            <a:ext cx="1785950" cy="1893233"/>
          </a:xfrm>
          <a:prstGeom prst="rect">
            <a:avLst/>
          </a:prstGeom>
        </p:spPr>
      </p:pic>
      <p:pic>
        <p:nvPicPr>
          <p:cNvPr id="14" name="13 Imagen" descr="labavoros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924" y="1500174"/>
            <a:ext cx="2285984" cy="3178793"/>
          </a:xfrm>
          <a:prstGeom prst="rect">
            <a:avLst/>
          </a:prstGeom>
        </p:spPr>
      </p:pic>
      <p:pic>
        <p:nvPicPr>
          <p:cNvPr id="13" name="12 Imagen" descr="puerta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75645" y="500042"/>
            <a:ext cx="1918621" cy="3357586"/>
          </a:xfrm>
          <a:prstGeom prst="rect">
            <a:avLst/>
          </a:prstGeom>
        </p:spPr>
      </p:pic>
      <p:pic>
        <p:nvPicPr>
          <p:cNvPr id="8" name="7 Imagen" descr="bat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60049"/>
            <a:ext cx="4809179" cy="4412090"/>
          </a:xfrm>
          <a:prstGeom prst="rect">
            <a:avLst/>
          </a:prstGeom>
        </p:spPr>
      </p:pic>
      <p:pic>
        <p:nvPicPr>
          <p:cNvPr id="11" name="10 Imagen" descr="pirahna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772958">
            <a:off x="3456454" y="2918912"/>
            <a:ext cx="1800730" cy="1489493"/>
          </a:xfrm>
          <a:prstGeom prst="rect">
            <a:avLst/>
          </a:prstGeom>
        </p:spPr>
      </p:pic>
      <p:pic>
        <p:nvPicPr>
          <p:cNvPr id="18" name="17 Imagen" descr="pirahna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763461" flipH="1">
            <a:off x="1875287" y="2830525"/>
            <a:ext cx="1730037" cy="1431018"/>
          </a:xfrm>
          <a:prstGeom prst="rect">
            <a:avLst/>
          </a:prstGeom>
        </p:spPr>
      </p:pic>
      <p:pic>
        <p:nvPicPr>
          <p:cNvPr id="9" name="8 Imagen" descr="water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4099423" cy="4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water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5"/>
            <a:ext cx="4099423" cy="496675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2800" b="1" dirty="0">
                <a:solidFill>
                  <a:schemeClr val="tx1"/>
                </a:solidFill>
              </a:rPr>
              <a:t>She </a:t>
            </a:r>
            <a:r>
              <a:rPr lang="en-GB" sz="2800" b="1" dirty="0">
                <a:solidFill>
                  <a:schemeClr val="tx1"/>
                </a:solidFill>
              </a:rPr>
              <a:t>has a piranha, and </a:t>
            </a:r>
            <a:r>
              <a:rPr lang="en-US" sz="2800" b="1" dirty="0">
                <a:solidFill>
                  <a:schemeClr val="tx1"/>
                </a:solidFill>
              </a:rPr>
              <a:t>even though it looks a bit strange,</a:t>
            </a:r>
          </a:p>
          <a:p>
            <a:pPr algn="ctr">
              <a:lnSpc>
                <a:spcPts val="3800"/>
              </a:lnSpc>
            </a:pPr>
            <a:r>
              <a:rPr lang="en-US" sz="2800" b="1" dirty="0">
                <a:solidFill>
                  <a:schemeClr val="tx1"/>
                </a:solidFill>
              </a:rPr>
              <a:t>she lets it swim in her bath.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5"/>
          <p:cNvSpPr/>
          <p:nvPr/>
        </p:nvSpPr>
        <p:spPr>
          <a:xfrm>
            <a:off x="71438" y="214290"/>
            <a:ext cx="8786842" cy="1143008"/>
          </a:xfrm>
          <a:prstGeom prst="wedgeRoundRectCallout">
            <a:avLst>
              <a:gd name="adj1" fmla="val -66841"/>
              <a:gd name="adj2" fmla="val 531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200"/>
              </a:lnSpc>
            </a:pPr>
            <a:r>
              <a:rPr lang="es-ES" sz="3800" b="1" dirty="0">
                <a:solidFill>
                  <a:schemeClr val="tx1"/>
                </a:solidFill>
              </a:rPr>
              <a:t>Tiene una pira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a, aunque parezca extra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o, la deja nadando dentro del ba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o.</a:t>
            </a:r>
            <a:endParaRPr lang="en-GB" sz="3800" b="1" dirty="0">
              <a:solidFill>
                <a:schemeClr val="tx1"/>
              </a:solidFill>
            </a:endParaRPr>
          </a:p>
        </p:txBody>
      </p:sp>
      <p:pic>
        <p:nvPicPr>
          <p:cNvPr id="17" name="16 Imagen" descr="mediabath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3336"/>
            <a:ext cx="4809600" cy="1698804"/>
          </a:xfrm>
          <a:prstGeom prst="rect">
            <a:avLst/>
          </a:prstGeom>
        </p:spPr>
      </p:pic>
      <p:pic>
        <p:nvPicPr>
          <p:cNvPr id="19" name="espanita-slide10.wav">
            <a:hlinkClick r:id="" action="ppaction://media"/>
          </p:cNvPr>
          <p:cNvPicPr>
            <a:picLocks noRot="1" noChangeAspect="1"/>
          </p:cNvPicPr>
          <p:nvPr>
            <a:wavAudioFile r:embed="rId1" name="espanita-slide10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9778E-7 L -0.04722 0.09436 " pathEditMode="relative" ptsTypes="AA">
                                      <p:cBhvr>
                                        <p:cTn id="12" dur="2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21600000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2.77778E-7 7.58557E-6 C -0.01615 -0.05018 -0.03212 -0.10013 -0.03229 -0.14153 C -0.03247 -0.18293 -0.01562 -0.22802 -0.00156 -0.24814 C 0.0125 -0.26826 0.0441 -0.2833 0.05226 -0.26248 C 0.06042 -0.24167 0.05747 -0.18177 0.04774 -0.12303 C 0.03802 -0.06429 0.00347 0.05458 -0.00608 0.08997 " pathEditMode="relative" ptsTypes="aaaaaA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2.77778E-7 -3.19149E-6 L -0.13385 -0.00115 " pathEditMode="relative" rAng="0" ptsTypes="AA">
                                      <p:cBhvr>
                                        <p:cTn id="18" dur="1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0" y="-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-4.72222E-6 1.30435E-6 L 0.16528 -0.01203 " pathEditMode="relative" rAng="0" ptsTypes="AA">
                                      <p:cBhvr>
                                        <p:cTn id="24" dur="1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5 Imagen" descr="pesca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caught it with bait and a reed,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and it has accompanied her ever since.</a:t>
            </a:r>
            <a:endParaRPr lang="en-GB" sz="3600" b="1" dirty="0">
              <a:solidFill>
                <a:schemeClr val="tx1"/>
              </a:solidFill>
            </a:endParaRPr>
          </a:p>
        </p:txBody>
      </p:sp>
      <p:cxnSp>
        <p:nvCxnSpPr>
          <p:cNvPr id="18" name="17 Conector recto"/>
          <p:cNvCxnSpPr/>
          <p:nvPr/>
        </p:nvCxnSpPr>
        <p:spPr>
          <a:xfrm rot="5400000">
            <a:off x="3000364" y="2000240"/>
            <a:ext cx="3429024" cy="28575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18 Imagen" descr="lasana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9121" y="3357562"/>
            <a:ext cx="1152945" cy="1023533"/>
          </a:xfrm>
          <a:prstGeom prst="rect">
            <a:avLst/>
          </a:prstGeom>
        </p:spPr>
      </p:pic>
      <p:pic>
        <p:nvPicPr>
          <p:cNvPr id="22" name="21 Imagen" descr="pirahna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669762" y="4000504"/>
            <a:ext cx="1598292" cy="1322044"/>
          </a:xfrm>
          <a:prstGeom prst="rect">
            <a:avLst/>
          </a:prstGeom>
        </p:spPr>
      </p:pic>
      <p:pic>
        <p:nvPicPr>
          <p:cNvPr id="24" name="23 Imagen" descr="pirahna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00364" y="3376048"/>
            <a:ext cx="1791323" cy="1481712"/>
          </a:xfrm>
          <a:prstGeom prst="rect">
            <a:avLst/>
          </a:prstGeom>
        </p:spPr>
      </p:pic>
      <p:pic>
        <p:nvPicPr>
          <p:cNvPr id="25" name="24 Imagen" descr="pirahna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8732575" flipH="1">
            <a:off x="3126194" y="3079163"/>
            <a:ext cx="1888863" cy="1562393"/>
          </a:xfrm>
          <a:prstGeom prst="rect">
            <a:avLst/>
          </a:prstGeom>
        </p:spPr>
      </p:pic>
      <p:pic>
        <p:nvPicPr>
          <p:cNvPr id="26" name="25 Imagen" descr="espanita-brazo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285728"/>
            <a:ext cx="2376048" cy="2732246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214282" y="214290"/>
            <a:ext cx="3429024" cy="3929090"/>
          </a:xfrm>
          <a:prstGeom prst="wedgeRoundRectCallout">
            <a:avLst>
              <a:gd name="adj1" fmla="val -85958"/>
              <a:gd name="adj2" fmla="val 398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200"/>
              </a:lnSpc>
            </a:pPr>
            <a:r>
              <a:rPr lang="es-ES" sz="4300" b="1" dirty="0">
                <a:solidFill>
                  <a:schemeClr val="tx1"/>
                </a:solidFill>
              </a:rPr>
              <a:t>La pescó con un se</a:t>
            </a:r>
            <a:r>
              <a:rPr lang="es-ES" sz="4300" b="1" dirty="0">
                <a:solidFill>
                  <a:srgbClr val="FF0000"/>
                </a:solidFill>
              </a:rPr>
              <a:t>ñ</a:t>
            </a:r>
            <a:r>
              <a:rPr lang="es-ES" sz="4300" b="1" dirty="0">
                <a:solidFill>
                  <a:schemeClr val="tx1"/>
                </a:solidFill>
              </a:rPr>
              <a:t>uelo y una ca</a:t>
            </a:r>
            <a:r>
              <a:rPr lang="es-ES" sz="4300" b="1" dirty="0">
                <a:solidFill>
                  <a:srgbClr val="FF0000"/>
                </a:solidFill>
              </a:rPr>
              <a:t>ñ</a:t>
            </a:r>
            <a:r>
              <a:rPr lang="es-ES" sz="4300" b="1" dirty="0">
                <a:solidFill>
                  <a:schemeClr val="tx1"/>
                </a:solidFill>
              </a:rPr>
              <a:t>a, y desde entonces siempre la acompa</a:t>
            </a:r>
            <a:r>
              <a:rPr lang="es-ES" sz="4300" b="1" dirty="0">
                <a:solidFill>
                  <a:srgbClr val="FF0000"/>
                </a:solidFill>
              </a:rPr>
              <a:t>ñ</a:t>
            </a:r>
            <a:r>
              <a:rPr lang="es-ES" sz="4300" b="1" dirty="0">
                <a:solidFill>
                  <a:schemeClr val="tx1"/>
                </a:solidFill>
              </a:rPr>
              <a:t>a.</a:t>
            </a:r>
            <a:endParaRPr lang="en-GB" sz="4300" b="1" dirty="0">
              <a:solidFill>
                <a:schemeClr val="tx1"/>
              </a:solidFill>
            </a:endParaRPr>
          </a:p>
        </p:txBody>
      </p:sp>
      <p:pic>
        <p:nvPicPr>
          <p:cNvPr id="11" name="espanita-slide11.wav">
            <a:hlinkClick r:id="" action="ppaction://media"/>
          </p:cNvPr>
          <p:cNvPicPr>
            <a:picLocks noRot="1" noChangeAspect="1"/>
          </p:cNvPicPr>
          <p:nvPr>
            <a:wavAudioFile r:embed="rId1" name="espanita-slid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1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1181 C 0.02083 0.00069 0.04184 -0.01042 0.06337 -0.00764 C 0.08524 -0.00486 0.10625 0.02801 0.13073 0.02893 C 0.15538 0.03009 0.18489 0.00023 0.21146 -0.00185 C 0.23785 -0.0037 0.26684 0.02037 0.2901 0.01759 C 0.31319 0.01458 0.33021 -0.01667 0.35121 -0.01921 C 0.37222 -0.02176 0.39687 0.00787 0.41649 0.00208 C 0.43611 -0.0037 0.45989 -0.04444 0.4691 -0.0537 " pathEditMode="relative" rAng="0" ptsTypes="aaaaaaaA">
                                      <p:cBhvr>
                                        <p:cTn id="1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0" y="-2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23 Imagen" descr="room-bite.bmp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5929200"/>
          </a:xfrm>
          <a:prstGeom prst="rect">
            <a:avLst/>
          </a:prstGeom>
        </p:spPr>
      </p:pic>
      <p:pic>
        <p:nvPicPr>
          <p:cNvPr id="16" name="15 Imagen" descr="roo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9144000" cy="5929354"/>
          </a:xfrm>
          <a:prstGeom prst="rect">
            <a:avLst/>
          </a:prstGeom>
        </p:spPr>
      </p:pic>
      <p:pic>
        <p:nvPicPr>
          <p:cNvPr id="22" name="21 Imagen" descr="mirror-bit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298" y="0"/>
            <a:ext cx="1786296" cy="1893600"/>
          </a:xfrm>
          <a:prstGeom prst="rect">
            <a:avLst/>
          </a:prstGeom>
        </p:spPr>
      </p:pic>
      <p:pic>
        <p:nvPicPr>
          <p:cNvPr id="23" name="22 Imagen" descr="labavorosa-bit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1500174"/>
            <a:ext cx="2285989" cy="3178800"/>
          </a:xfrm>
          <a:prstGeom prst="rect">
            <a:avLst/>
          </a:prstGeom>
        </p:spPr>
      </p:pic>
      <p:pic>
        <p:nvPicPr>
          <p:cNvPr id="12" name="11 Imagen" descr="mirro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44" y="-24"/>
            <a:ext cx="1785950" cy="1893233"/>
          </a:xfrm>
          <a:prstGeom prst="rect">
            <a:avLst/>
          </a:prstGeom>
        </p:spPr>
      </p:pic>
      <p:pic>
        <p:nvPicPr>
          <p:cNvPr id="14" name="13 Imagen" descr="labavorosa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924" y="1500174"/>
            <a:ext cx="2285984" cy="3178793"/>
          </a:xfrm>
          <a:prstGeom prst="rect">
            <a:avLst/>
          </a:prstGeom>
        </p:spPr>
      </p:pic>
      <p:pic>
        <p:nvPicPr>
          <p:cNvPr id="19" name="18 Imagen" descr="puerta-bi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1FA814"/>
              </a:clrFrom>
              <a:clrTo>
                <a:srgbClr val="1FA81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76338" y="498828"/>
            <a:ext cx="1919314" cy="3358799"/>
          </a:xfrm>
          <a:prstGeom prst="rect">
            <a:avLst/>
          </a:prstGeom>
        </p:spPr>
      </p:pic>
      <p:pic>
        <p:nvPicPr>
          <p:cNvPr id="20" name="19 Imagen" descr="bath-bit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58540"/>
            <a:ext cx="4810825" cy="4413600"/>
          </a:xfrm>
          <a:prstGeom prst="rect">
            <a:avLst/>
          </a:prstGeom>
        </p:spPr>
      </p:pic>
      <p:pic>
        <p:nvPicPr>
          <p:cNvPr id="13" name="12 Imagen" descr="puerta.b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775645" y="500042"/>
            <a:ext cx="1918621" cy="3357586"/>
          </a:xfrm>
          <a:prstGeom prst="rect">
            <a:avLst/>
          </a:prstGeom>
        </p:spPr>
      </p:pic>
      <p:pic>
        <p:nvPicPr>
          <p:cNvPr id="8" name="7 Imagen" descr="bath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60049"/>
            <a:ext cx="4809179" cy="4412090"/>
          </a:xfrm>
          <a:prstGeom prst="rect">
            <a:avLst/>
          </a:prstGeom>
        </p:spPr>
      </p:pic>
      <p:pic>
        <p:nvPicPr>
          <p:cNvPr id="18" name="17 Imagen" descr="pirahna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763461" flipH="1">
            <a:off x="2266421" y="2830525"/>
            <a:ext cx="1730037" cy="1431018"/>
          </a:xfrm>
          <a:prstGeom prst="rect">
            <a:avLst/>
          </a:prstGeom>
        </p:spPr>
      </p:pic>
      <p:pic>
        <p:nvPicPr>
          <p:cNvPr id="25" name="24 Imagen" descr="pirahna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760000" flipH="1">
            <a:off x="2264236" y="2831366"/>
            <a:ext cx="1731600" cy="1432312"/>
          </a:xfrm>
          <a:prstGeom prst="rect">
            <a:avLst/>
          </a:prstGeom>
        </p:spPr>
      </p:pic>
      <p:pic>
        <p:nvPicPr>
          <p:cNvPr id="21" name="20 Imagen" descr="mediabath-bite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2940"/>
            <a:ext cx="4810721" cy="1699200"/>
          </a:xfrm>
          <a:prstGeom prst="rect">
            <a:avLst/>
          </a:prstGeom>
        </p:spPr>
      </p:pic>
      <p:pic>
        <p:nvPicPr>
          <p:cNvPr id="9" name="8 Imagen" descr="water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4099423" cy="4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water2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5"/>
            <a:ext cx="4099423" cy="496675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r>
              <a:rPr lang="en-US" sz="3200" b="1" dirty="0">
                <a:solidFill>
                  <a:schemeClr val="tx1"/>
                </a:solidFill>
              </a:rPr>
              <a:t>The </a:t>
            </a:r>
            <a:r>
              <a:rPr lang="en-GB" sz="3200" b="1" dirty="0">
                <a:solidFill>
                  <a:schemeClr val="tx1"/>
                </a:solidFill>
              </a:rPr>
              <a:t>piranha</a:t>
            </a:r>
            <a:r>
              <a:rPr lang="en-US" sz="3200" b="1" dirty="0">
                <a:solidFill>
                  <a:schemeClr val="tx1"/>
                </a:solidFill>
              </a:rPr>
              <a:t> bites the tin pipes,</a:t>
            </a:r>
          </a:p>
          <a:p>
            <a:pPr algn="ctr">
              <a:lnSpc>
                <a:spcPts val="3400"/>
              </a:lnSpc>
            </a:pPr>
            <a:r>
              <a:rPr lang="en-US" sz="3200" b="1" dirty="0">
                <a:solidFill>
                  <a:schemeClr val="tx1"/>
                </a:solidFill>
              </a:rPr>
              <a:t>the walls, the doors, the door frames. (YUM </a:t>
            </a:r>
            <a:r>
              <a:rPr lang="en-US" sz="3200" b="1" dirty="0" err="1">
                <a:solidFill>
                  <a:schemeClr val="tx1"/>
                </a:solidFill>
              </a:rPr>
              <a:t>YUM</a:t>
            </a:r>
            <a:r>
              <a:rPr lang="en-US" sz="3200" b="1" dirty="0">
                <a:solidFill>
                  <a:schemeClr val="tx1"/>
                </a:solidFill>
              </a:rPr>
              <a:t>!)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5"/>
          <p:cNvSpPr/>
          <p:nvPr/>
        </p:nvSpPr>
        <p:spPr>
          <a:xfrm>
            <a:off x="142844" y="285728"/>
            <a:ext cx="8858280" cy="1143008"/>
          </a:xfrm>
          <a:prstGeom prst="wedgeRoundRectCallout">
            <a:avLst>
              <a:gd name="adj1" fmla="val -66841"/>
              <a:gd name="adj2" fmla="val 531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000"/>
              </a:lnSpc>
            </a:pPr>
            <a:r>
              <a:rPr lang="es-ES" sz="4000" b="1" dirty="0">
                <a:solidFill>
                  <a:schemeClr val="tx1"/>
                </a:solidFill>
              </a:rPr>
              <a:t>La pira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a muerde las ca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erías de esta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o,</a:t>
            </a:r>
          </a:p>
          <a:p>
            <a:pPr>
              <a:lnSpc>
                <a:spcPts val="4000"/>
              </a:lnSpc>
            </a:pPr>
            <a:r>
              <a:rPr lang="es-ES" sz="4000" b="1" dirty="0">
                <a:solidFill>
                  <a:schemeClr val="tx1"/>
                </a:solidFill>
              </a:rPr>
              <a:t>las paredes, las puertas, los travesa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os.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7" name="16 Imagen" descr="mediabath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3336"/>
            <a:ext cx="4809600" cy="1698804"/>
          </a:xfrm>
          <a:prstGeom prst="rect">
            <a:avLst/>
          </a:prstGeom>
        </p:spPr>
      </p:pic>
      <p:sp>
        <p:nvSpPr>
          <p:cNvPr id="27" name="26 Rectángulo"/>
          <p:cNvSpPr/>
          <p:nvPr/>
        </p:nvSpPr>
        <p:spPr>
          <a:xfrm>
            <a:off x="2000232" y="2392442"/>
            <a:ext cx="4929222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s-ES" sz="6600" b="1" dirty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¡ÑAM </a:t>
            </a:r>
            <a:r>
              <a:rPr lang="es-ES" sz="6600" b="1" dirty="0" err="1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ÑAM</a:t>
            </a:r>
            <a:r>
              <a:rPr lang="es-ES" sz="6600" b="1" dirty="0">
                <a:ln w="28575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26" name="espanita-slide12.wav">
            <a:hlinkClick r:id="" action="ppaction://media"/>
          </p:cNvPr>
          <p:cNvPicPr>
            <a:picLocks noRot="1" noChangeAspect="1"/>
          </p:cNvPicPr>
          <p:nvPr>
            <a:wavAudioFile r:embed="rId1" name="espanita-slide12.wav"/>
          </p:nvPr>
        </p:nvPicPr>
        <p:blipFill>
          <a:blip r:embed="rId1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2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1528 -0.01526 0.01771 -0.03954 0.02274 -0.06289 C 0.02673 -0.08162 0.02673 -0.0941 0.03976 -0.10566 C 0.04583 -0.11792 0.05173 -0.12393 0.06232 -0.12809 C 0.06493 -0.13063 0.06684 -0.13526 0.06996 -0.13572 C 0.08125 -0.13711 0.09184 -0.12532 0.10191 -0.12069 C 0.11614 -0.1015 0.10156 -0.12347 0.10955 -0.10566 C 0.11215 -0.09942 0.11892 -0.08809 0.11892 -0.08809 C 0.12118 -0.0763 0.1217 -0.07167 0.12812 -0.06289 C 0.13142 -0.0504 0.12691 -0.04948 0.12448 -0.03769 C 0.1184 -0.00485 0.12344 -0.02497 0.11892 -0.00763 C 0.11962 -0.00347 0.1184 0.00809 0.12083 0.00509 C 0.12413 0.00093 0.12309 -0.00647 0.12274 -0.01248 C 0.12239 -0.01711 0.12014 -0.02104 0.11892 -0.0252 C 0.11979 -0.05803 0.10712 -0.10797 0.13594 -0.12069 C 0.13715 -0.12323 0.13819 -0.12601 0.13976 -0.12809 C 0.14114 -0.13017 0.14392 -0.13086 0.14514 -0.13318 C 0.1559 -0.14959 0.14548 -0.14312 0.15642 -0.14821 C 0.16319 -0.15514 0.16788 -0.16485 0.17552 -0.16832 C 0.17778 -0.17433 0.18437 -0.19237 0.18871 -0.19607 C 0.19097 -0.19792 0.19375 -0.19769 0.19635 -0.19861 C 0.21111 -0.21156 0.23541 -0.21341 0.25295 -0.22127 C 0.27361 -0.22034 0.29444 -0.22011 0.3151 -0.21873 C 0.33264 -0.21757 0.34844 -0.20601 0.36614 -0.20347 C 0.37378 -0.19676 0.38559 -0.19075 0.39444 -0.18844 C 0.40243 -0.18312 0.41059 -0.18034 0.41892 -0.17595 C 0.42083 -0.17248 0.42222 -0.16855 0.42465 -0.16578 C 0.42795 -0.16185 0.43594 -0.15584 0.43594 -0.15584 C 0.43923 -0.14243 0.44878 -0.1348 0.45486 -0.12323 C 0.46354 -0.10682 0.45416 -0.12416 0.46041 -0.10797 C 0.46441 -0.09757 0.47066 -0.08971 0.47552 -0.08046 C 0.48385 -0.06451 0.47413 -0.07491 0.48489 -0.06543 C 0.50173 -0.03237 0.4941 -0.05364 0.49062 0.01757 C 0.49028 0.02497 0.48732 0.03283 0.48316 0.03769 C 0.47604 0.04578 0.46597 0.05041 0.45851 0.05781 C 0.44427 0.07214 0.45746 0.06497 0.44531 0.07029 C 0.43837 0.08 0.43767 0.08416 0.4283 0.09041 C 0.42604 0.10012 0.42118 0.10474 0.41701 0.11307 C 0.41875 0.13688 0.41892 0.14798 0.43403 0.1607 C 0.43472 0.16324 0.43455 0.16648 0.43594 0.16833 C 0.43732 0.17018 0.43993 0.16971 0.44166 0.17087 C 0.44982 0.17642 0.45677 0.18012 0.46614 0.18335 C 0.47118 0.18497 0.48125 0.18844 0.48125 0.18844 C 0.50816 0.17804 0.53646 0.17688 0.56423 0.17341 C 0.56666 0.17249 0.56979 0.17295 0.5717 0.17087 C 0.57326 0.16925 0.57257 0.16555 0.57361 0.16324 C 0.57517 0.16023 0.57743 0.15838 0.57934 0.15584 C 0.5842 0.13642 0.58177 0.14567 0.5868 0.12809 C 0.58524 0.11122 0.58767 0.09249 0.58125 0.07792 C 0.57986 0.07492 0.57726 0.07307 0.57552 0.07029 C 0.57344 0.06705 0.57153 0.06405 0.56996 0.06035 C 0.56823 0.05642 0.5684 0.0511 0.56614 0.04763 C 0.56493 0.04555 0.56215 0.04625 0.56041 0.04509 C 0.55521 0.04162 0.5533 0.03815 0.54913 0.0326 C 0.54844 0.03006 0.54861 0.02705 0.54722 0.0252 C 0.54548 0.02289 0.53021 0.01665 0.52656 0.01503 C 0.49896 0.01711 0.49687 0.01457 0.47743 0.0252 C 0.4375 0.00347 0.49687 0.037 0.46041 0.01249 C 0.44635 0.00301 0.42639 0.00416 0.41146 0.00255 C 0.40573 0.00093 0.40017 -0.00092 0.39444 -0.00254 C 0.39132 -0.00347 0.3875 -0.00254 0.38489 -0.00508 C 0.38021 -0.00971 0.37882 -0.01873 0.37552 -0.0252 C 0.37014 -0.05295 0.37951 -0.06913 0.39444 -0.08555 C 0.3993 -0.09086 0.39982 -0.0948 0.40573 -0.09803 C 0.42899 -0.11121 0.45607 -0.10381 0.48125 -0.10566 C 0.50139 -0.11098 0.52153 -0.11537 0.54166 -0.12069 C 0.54878 -0.12555 0.55503 -0.12693 0.56232 -0.13063 C 0.57083 -0.13503 0.57812 -0.14196 0.5868 -0.14566 C 0.58958 -0.15699 0.59357 -0.16717 0.59635 -0.17849 C 0.59462 -0.19375 0.5941 -0.21572 0.5868 -0.22867 C 0.58073 -0.2393 0.57031 -0.24416 0.56232 -0.25133 C 0.55087 -0.24624 0.54062 -0.23954 0.53021 -0.23121 C 0.52795 -0.22196 0.52378 -0.2148 0.52083 -0.20601 C 0.51163 -0.17873 0.52187 -0.20069 0.51337 -0.18358 C 0.51024 -0.1852 0.50677 -0.18612 0.50382 -0.18844 C 0.48281 -0.20624 0.50052 -0.19792 0.4868 -0.20347 C 0.48368 -0.20693 0.48003 -0.20971 0.47743 -0.21364 C 0.47552 -0.21641 0.47569 -0.22127 0.47361 -0.22358 C 0.46927 -0.22844 0.46319 -0.22959 0.45851 -0.23375 C 0.4559 -0.24393 0.45191 -0.24809 0.44531 -0.25387 C 0.44045 -0.26381 0.43385 -0.26982 0.42656 -0.27653 C 0.41649 -0.25618 0.42587 -0.22728 0.43021 -0.20601 C 0.4309 -0.20231 0.42812 -0.21295 0.42656 -0.21618 C 0.41788 -0.23445 0.41979 -0.23098 0.40955 -0.24115 C 0.40746 -0.24555 0.40156 -0.25965 0.39826 -0.26381 C 0.38715 -0.27722 0.37812 -0.28254 0.36996 -0.29896 C 0.34861 -0.29248 0.33767 -0.26774 0.32083 -0.25133 C 0.31736 -0.24809 0.31319 -0.2467 0.30955 -0.2437 C 0.30503 -0.24 0.29618 -0.23121 0.29618 -0.23121 C 0.2941 -0.24046 0.29531 -0.2393 0.28854 -0.24624 C 0.28455 -0.25086 0.27552 -0.25896 0.27552 -0.25896 C 0.26059 -0.29225 0.27795 -0.25965 0.26423 -0.27399 C 0.2625 -0.27584 0.26215 -0.27954 0.26024 -0.28139 C 0.25573 -0.28624 0.24531 -0.2941 0.24531 -0.2941 C 0.22795 -0.28948 0.24028 -0.28717 0.22656 -0.27399 C 0.1967 -0.24578 0.18437 -0.23861 0.15104 -0.22358 C 0.14774 -0.22936 0.14548 -0.2363 0.14149 -0.24115 C 0.1375 -0.24601 0.13281 -0.24994 0.12812 -0.25387 C 0.12517 -0.25665 0.1217 -0.25826 0.11892 -0.26127 C 0.11476 -0.26589 0.10764 -0.27653 0.10764 -0.27653 C 0.09323 -0.26381 0.09253 -0.23815 0.07934 -0.22358 C 0.07604 -0.22011 0.07153 -0.21919 0.06805 -0.21618 C 0.06389 -0.21248 0.06076 -0.20717 0.0566 -0.20347 C 0.05243 -0.19954 0.04774 -0.19722 0.0434 -0.19352 C 0.0408 -0.19121 0.03837 -0.18844 0.03594 -0.18589 C 0.03576 -0.18774 0.03298 -0.21063 0.03212 -0.21364 C 0.0283 -0.22682 0.0184 -0.23445 0.01146 -0.2437 C -0.00122 -0.26058 0.01719 -0.24277 0.00191 -0.25641 C -0.01181 -0.24393 -0.01667 -0.22173 -0.03004 -0.20855 C -0.03351 -0.20508 -0.03785 -0.20393 -0.04149 -0.20115 C -0.07257 -0.17711 -0.03368 -0.20347 -0.06406 -0.18358 C -0.07274 -0.19514 -0.07483 -0.19653 -0.08125 -0.2111 C -0.08212 -0.21341 -0.08177 -0.21665 -0.08299 -0.21873 C -0.08785 -0.22797 -0.09479 -0.23491 -0.1 -0.2437 C -0.10643 -0.25456 -0.1125 -0.26566 -0.11875 -0.27653 C -0.12413 -0.28601 -0.13438 -0.28925 -0.13959 -0.29896 C -0.14167 -0.30243 -0.14323 -0.30566 -0.14531 -0.30913 C -0.14705 -0.30751 -0.14948 -0.30636 -0.15087 -0.30404 C -0.15382 -0.29942 -0.15834 -0.28902 -0.15834 -0.28902 C -0.15972 -0.26844 -0.15729 -0.24855 -0.17344 -0.24115 C -0.18073 -0.24832 -0.1849 -0.25734 -0.19236 -0.26381 C -0.19306 -0.26636 -0.19288 -0.26959 -0.19427 -0.27144 C -0.1974 -0.2756 -0.20556 -0.28139 -0.20556 -0.28139 C -0.24254 -0.2652 -0.20712 -0.27769 -0.27535 -0.27884 C -0.30365 -0.2793 -0.33195 -0.27722 -0.36025 -0.27653 C -0.3684 -0.2756 -0.37847 -0.28092 -0.3849 -0.27399 C -0.38889 -0.26959 -0.38108 -0.25387 -0.38108 -0.25387 C -0.37813 -0.21295 -0.37934 -0.17133 -0.37535 -0.13063 C -0.375 -0.12763 -0.3717 -0.1274 -0.36979 -0.12578 C -0.36476 -0.10543 -0.35695 -0.09896 -0.34149 -0.09549 C -0.3382 -0.08971 -0.33646 -0.08185 -0.33195 -0.07792 C -0.32535 -0.07237 -0.31094 -0.06728 -0.30365 -0.06543 C -0.29427 -0.06636 -0.28472 -0.06659 -0.27535 -0.06797 C -0.26736 -0.06913 -0.26649 -0.07699 -0.2566 -0.08046 C -0.24896 -0.08717 -0.24306 -0.08925 -0.23577 -0.09803 C -0.22656 -0.10913 -0.2184 -0.12578 -0.20747 -0.13318 C -0.20677 -0.13665 -0.20677 -0.14034 -0.20556 -0.14335 C -0.20434 -0.14636 -0.20018 -0.14728 -0.2 -0.15075 C -0.19913 -0.17711 -0.20087 -0.21849 -0.22066 -0.2363 C -0.22465 -0.23977 -0.22952 -0.24092 -0.23386 -0.2437 C -0.24167 -0.2541 -0.24514 -0.25526 -0.25469 -0.26127 C -0.26129 -0.25919 -0.26702 -0.2578 -0.27344 -0.25387 C -0.29861 -0.23861 -0.2724 -0.2511 -0.28854 -0.2437 C -0.29566 -0.23006 -0.29965 -0.2141 -0.30365 -0.19861 C -0.29948 -0.16139 -0.30313 -0.17595 -0.29618 -0.15329 C -0.29479 -0.14034 -0.29358 -0.12809 -0.29045 -0.1156 C -0.29115 -0.08786 -0.29288 -0.06034 -0.29236 -0.0326 C -0.29219 -0.02821 -0.28959 -0.02451 -0.28854 -0.02011 C -0.28507 -0.00532 -0.28472 0.01041 -0.28108 0.0252 C -0.28924 0.04648 -0.28247 0.07029 -0.29236 0.09041 C -0.29792 0.12 -0.29011 0.08347 -0.29809 0.10798 C -0.30278 0.12231 -0.30521 0.14775 -0.32066 0.15075 C -0.325 0.15168 -0.32952 0.15237 -0.33403 0.1533 C -0.34393 0.15168 -0.35417 0.15168 -0.36406 0.14821 C -0.37379 0.14474 -0.38038 0.11492 -0.38854 0.10798 C -0.39132 0.10567 -0.39497 0.10636 -0.39809 0.10544 C -0.39931 0.1022 -0.40018 0.0985 -0.40174 0.09549 C -0.40469 0.08948 -0.41129 0.07792 -0.41129 0.07792 C -0.41025 0.06613 -0.40972 0.04601 -0.40365 0.03515 C -0.39844 0.0259 -0.39045 0.02567 -0.38299 0.02266 C -0.36893 0.01711 -0.35747 0.00625 -0.3434 0.00255 C -0.32622 -0.0111 -0.30486 -0.01063 -0.28663 -0.02266 C -0.28472 -0.0252 -0.28316 -0.02797 -0.28108 -0.03029 C -0.27934 -0.03214 -0.27674 -0.03283 -0.27535 -0.03514 C -0.27031 -0.04347 -0.27761 -0.04416 -0.26979 -0.05271 C -0.26771 -0.05503 -0.26476 -0.05433 -0.26233 -0.05526 C -0.26094 -0.0578 -0.26024 -0.06104 -0.25851 -0.06289 C -0.25677 -0.06451 -0.25434 -0.06358 -0.25278 -0.06543 C -0.25139 -0.06728 -0.25226 -0.07075 -0.25087 -0.07283 C -0.24167 -0.08855 -0.2434 -0.08647 -0.23386 -0.0904 C -0.2283 -0.10173 -0.22483 -0.09896 -0.21684 -0.10797 C -0.20747 -0.11861 -0.21563 -0.11375 -0.20556 -0.11815 C -0.1934 -0.13063 -0.20226 -0.12185 -0.18663 -0.13572 C -0.18472 -0.13734 -0.18108 -0.14081 -0.18108 -0.14081 C -0.17778 -0.15399 -0.1816 -0.14335 -0.17344 -0.15329 C -0.15156 -0.17942 -0.16788 -0.16393 -0.15469 -0.17595 C -0.13472 -0.21572 -0.16754 -0.1526 -0.14531 -0.18844 C -0.14132 -0.19491 -0.14271 -0.20069 -0.13768 -0.20601 C -0.13542 -0.20832 -0.13247 -0.20902 -0.13004 -0.2111 C -0.12101 -0.21873 -0.11511 -0.23006 -0.10573 -0.2363 C -0.10504 -0.23676 -0.0908 -0.24855 -0.08854 -0.24878 C -0.07413 -0.25086 -0.05955 -0.2504 -0.04514 -0.25133 C 0.08351 -0.24578 0.03976 -0.25919 0.10191 -0.23121 C 0.11927 -0.21387 0.11146 -0.21988 0.12448 -0.2111 C 0.13055 -0.203 0.13541 -0.19977 0.1434 -0.19607 C 0.15642 -0.17873 0.13976 -0.19884 0.16232 -0.18104 C 0.16441 -0.17919 0.16597 -0.17549 0.16805 -0.17341 C 0.17482 -0.16647 0.18073 -0.16439 0.18871 -0.16092 C 0.19132 -0.15745 0.19305 -0.15306 0.19635 -0.15075 C 0.20312 -0.14566 0.22778 -0.14173 0.23194 -0.14081 C 0.24618 -0.13757 0.2592 -0.13503 0.27361 -0.13318 C 0.28489 -0.13572 0.29618 -0.13965 0.30764 -0.14335 C 0.31962 -0.15352 0.3066 -0.14404 0.3283 -0.15075 C 0.33628 -0.15329 0.34166 -0.16023 0.34913 -0.16347 C 0.35312 -0.17873 0.36111 -0.1852 0.3717 -0.19098 C 0.37361 -0.19352 0.37604 -0.19537 0.37743 -0.19861 C 0.37934 -0.20323 0.38125 -0.21364 0.38125 -0.21364 C 0.38003 -0.22196 0.37864 -0.23052 0.37743 -0.23884 C 0.37673 -0.24462 0.37726 -0.2511 0.37552 -0.25641 C 0.37465 -0.25919 0.37187 -0.25965 0.36996 -0.26127 C 0.36423 -0.28439 0.37361 -0.25063 0.36232 -0.27653 C 0.36111 -0.27954 0.3618 -0.2837 0.36041 -0.28647 C 0.3592 -0.28902 0.3566 -0.28971 0.35486 -0.29156 C 0.35278 -0.29387 0.35104 -0.29641 0.34913 -0.29896 C 0.34531 -0.31422 0.33732 -0.31375 0.32656 -0.31676 C 0.28246 -0.31514 0.23854 -0.31445 0.19444 -0.31167 C 0.15885 -0.30959 0.1651 -0.3193 0.15642 -0.29665 C 0.15712 -0.28647 0.15885 -0.24092 0.16406 -0.22867 C 0.16545 -0.22612 0.16805 -0.22566 0.16996 -0.22358 C 0.18541 -0.20532 0.2 -0.19075 0.21892 -0.17849 C 0.23385 -0.15861 0.22031 -0.17225 0.25295 -0.16578 C 0.25937 -0.16462 0.26528 -0.16046 0.2717 -0.15838 C 0.28767 -0.14428 0.31337 -0.14081 0.33212 -0.13826 C 0.34288 -0.12855 0.35364 -0.11861 0.36614 -0.11306 C 0.3809 -0.09896 0.3743 -0.10289 0.38489 -0.09803 C 0.38611 -0.09295 0.38541 -0.08601 0.38871 -0.083 C 0.39323 -0.07884 0.40035 -0.07283 0.40382 -0.06797 C 0.41285 -0.05503 0.4191 -0.0393 0.42656 -0.0252 C 0.42812 -0.02243 0.43038 -0.02034 0.43212 -0.01757 C 0.43351 -0.01526 0.43472 -0.01271 0.43594 -0.01017 C 0.43715 -0.00508 0.43732 0.0007 0.43976 0.00509 C 0.44028 0.00625 0.44826 0.01989 0.44913 0.02266 C 0.45451 0.03977 0.46094 0.06012 0.46423 0.07792 C 0.46111 0.12324 0.45903 0.14451 0.44722 0.18335 C 0.44392 0.20763 0.44531 0.237 0.43976 0.25873 C 0.44201 0.28578 0.43802 0.28162 0.45486 0.28902 C 0.47083 0.27445 0.51944 0.27723 0.5283 0.2763 C 0.53021 0.27468 0.53194 0.27283 0.53403 0.27145 C 0.53576 0.27029 0.53854 0.27098 0.53976 0.2689 C 0.54201 0.26451 0.54219 0.25896 0.5434 0.25388 C 0.5441 0.25087 0.54601 0.24879 0.54722 0.24625 C 0.5493 0.23492 0.55416 0.22682 0.5566 0.21596 C 0.55538 0.20809 0.55312 0.18382 0.54722 0.17596 C 0.53923 0.16532 0.525 0.15746 0.5151 0.15075 C 0.51389 0.14821 0.51337 0.14474 0.51146 0.14312 C 0.5092 0.14127 0.50642 0.14151 0.50382 0.14058 C 0.49462 0.13711 0.4868 0.13318 0.47743 0.13064 C 0.46337 0.12671 0.45 0.11792 0.43594 0.11307 C 0.42291 0.10127 0.41354 0.09041 0.39826 0.08532 C 0.39479 0.0807 0.39028 0.07746 0.3868 0.07283 C 0.38524 0.07075 0.38455 0.06752 0.38316 0.0652 C 0.38142 0.06243 0.37934 0.06035 0.37743 0.05781 C 0.37118 0.0326 0.37691 0.00532 0.39062 -0.01248 C 0.39323 -0.02312 0.39653 -0.03167 0.39826 -0.04277 C 0.3875 -0.08555 0.40017 -0.02797 0.39635 -0.07537 C 0.39462 -0.09711 0.39253 -0.10081 0.3868 -0.1156 C 0.38611 -0.12323 0.3868 -0.1311 0.38489 -0.13826 C 0.3842 -0.14104 0.38073 -0.14104 0.37934 -0.14335 C 0.37812 -0.14543 0.37864 -0.14867 0.37743 -0.15075 C 0.37031 -0.16277 0.36805 -0.16416 0.36041 -0.17086 C 0.35347 -0.18474 0.34062 -0.18751 0.33021 -0.19607 C 0.3276 -0.19815 0.32552 -0.20185 0.32274 -0.20347 C 0.31979 -0.20508 0.31649 -0.20485 0.31337 -0.20601 C 0.31007 -0.2074 0.30694 -0.20925 0.30382 -0.2111 C 0.29861 -0.2141 0.28316 -0.22497 0.27726 -0.22612 C 0.26857 -0.22797 0.25989 -0.22774 0.25104 -0.22867 C 0.18107 -0.21965 0.23142 -0.23006 0.2 -0.21618 C 0.1967 -0.20162 0.20104 -0.21387 0.19062 -0.20601 C 0.18541 -0.20231 0.18246 -0.19491 0.17743 -0.19098 C 0.17482 -0.1889 0.16649 -0.18705 0.16406 -0.18589 C 0.14444 -0.17618 0.16805 -0.18497 0.14913 -0.17849 C 0.14184 -0.17202 0.14219 -0.1667 0.13403 -0.16347 C 0.12795 -0.15144 0.1309 -0.15884 0.12656 -0.14081 C 0.12448 -0.13295 0.11771 -0.12902 0.11319 -0.12323 C 0.10382 -0.11052 0.09687 -0.10104 0.08489 -0.09295 C 0.08107 -0.07075 0.08715 -0.09295 0.07552 -0.08046 C 0.07396 -0.07884 0.07465 -0.07514 0.07361 -0.07283 C 0.06962 -0.06497 0.06823 -0.06543 0.06232 -0.06289 C 0.05729 -0.05618 0.05226 -0.04948 0.04722 -0.04277 C 0.04566 -0.04069 0.04496 -0.03722 0.0434 -0.03514 C 0.03993 -0.03052 0.03559 -0.02728 0.03212 -0.02266 C 0.02934 -0.00786 0.03003 -0.0148 0.02274 -0.00508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34" dur="6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0.01528 -0.01526 0.01771 -0.03954 0.02274 -0.06289 C 0.02673 -0.08162 0.02673 -0.0941 0.03976 -0.10566 C 0.04583 -0.11792 0.05173 -0.12393 0.06232 -0.12809 C 0.06493 -0.13063 0.06684 -0.13526 0.06996 -0.13572 C 0.08125 -0.13711 0.09184 -0.12532 0.10191 -0.12069 C 0.11614 -0.1015 0.10156 -0.12347 0.10955 -0.10566 C 0.11215 -0.09942 0.11892 -0.08809 0.11892 -0.08809 C 0.12118 -0.0763 0.1217 -0.07167 0.12812 -0.06289 C 0.13142 -0.0504 0.12691 -0.04948 0.12448 -0.03769 C 0.1184 -0.00485 0.12344 -0.02497 0.11892 -0.00763 C 0.11962 -0.00347 0.1184 0.00809 0.12083 0.00509 C 0.12413 0.00093 0.12309 -0.00647 0.12274 -0.01248 C 0.12239 -0.01711 0.12014 -0.02104 0.11892 -0.0252 C 0.11979 -0.05803 0.10712 -0.10797 0.13594 -0.12069 C 0.13715 -0.12323 0.13819 -0.12601 0.13976 -0.12809 C 0.14114 -0.13017 0.14392 -0.13086 0.14514 -0.13318 C 0.1559 -0.14959 0.14548 -0.14312 0.15642 -0.14821 C 0.16319 -0.15514 0.16788 -0.16485 0.17552 -0.16832 C 0.17778 -0.17433 0.18437 -0.19237 0.18871 -0.19607 C 0.19097 -0.19792 0.19375 -0.19769 0.19635 -0.19861 C 0.21111 -0.21156 0.23541 -0.21341 0.25295 -0.22127 C 0.27361 -0.22034 0.29444 -0.22011 0.3151 -0.21873 C 0.33264 -0.21757 0.34844 -0.20601 0.36614 -0.20347 C 0.37378 -0.19676 0.38559 -0.19075 0.39444 -0.18844 C 0.40243 -0.18312 0.41059 -0.18034 0.41892 -0.17595 C 0.42083 -0.17248 0.42222 -0.16855 0.42465 -0.16578 C 0.42795 -0.16185 0.43594 -0.15584 0.43594 -0.15584 C 0.43923 -0.14243 0.44878 -0.1348 0.45486 -0.12323 C 0.46354 -0.10682 0.45416 -0.12416 0.46041 -0.10797 C 0.46441 -0.09757 0.47066 -0.08971 0.47552 -0.08046 C 0.48385 -0.06451 0.47413 -0.07491 0.48489 -0.06543 C 0.50173 -0.03237 0.4941 -0.05364 0.49062 0.01757 C 0.49028 0.02497 0.48732 0.03283 0.48316 0.03769 C 0.47604 0.04578 0.46597 0.05041 0.45851 0.05781 C 0.44427 0.07214 0.45746 0.06497 0.44531 0.07029 C 0.43837 0.08 0.43767 0.08416 0.4283 0.09041 C 0.42604 0.10012 0.42118 0.10474 0.41701 0.11307 C 0.41875 0.13688 0.41892 0.14798 0.43403 0.1607 C 0.43472 0.16324 0.43455 0.16648 0.43594 0.16833 C 0.43732 0.17018 0.43993 0.16971 0.44166 0.17087 C 0.44982 0.17642 0.45677 0.18012 0.46614 0.18335 C 0.47118 0.18497 0.48125 0.18844 0.48125 0.18844 C 0.50816 0.17804 0.53646 0.17688 0.56423 0.17341 C 0.56666 0.17249 0.56979 0.17295 0.5717 0.17087 C 0.57326 0.16925 0.57257 0.16555 0.57361 0.16324 C 0.57517 0.16023 0.57743 0.15838 0.57934 0.15584 C 0.5842 0.13642 0.58177 0.14567 0.5868 0.12809 C 0.58524 0.11122 0.58767 0.09249 0.58125 0.07792 C 0.57986 0.07492 0.57726 0.07307 0.57552 0.07029 C 0.57344 0.06705 0.57153 0.06405 0.56996 0.06035 C 0.56823 0.05642 0.5684 0.0511 0.56614 0.04763 C 0.56493 0.04555 0.56215 0.04625 0.56041 0.04509 C 0.55521 0.04162 0.5533 0.03815 0.54913 0.0326 C 0.54844 0.03006 0.54861 0.02705 0.54722 0.0252 C 0.54548 0.02289 0.53021 0.01665 0.52656 0.01503 C 0.49896 0.01711 0.49687 0.01457 0.47743 0.0252 C 0.4375 0.00347 0.49687 0.037 0.46041 0.01249 C 0.44635 0.00301 0.42639 0.00416 0.41146 0.00255 C 0.40573 0.00093 0.40017 -0.00092 0.39444 -0.00254 C 0.39132 -0.00347 0.3875 -0.00254 0.38489 -0.00508 C 0.38021 -0.00971 0.37882 -0.01873 0.37552 -0.0252 C 0.37014 -0.05295 0.37951 -0.06913 0.39444 -0.08555 C 0.3993 -0.09086 0.39982 -0.0948 0.40573 -0.09803 C 0.42899 -0.11121 0.45607 -0.10381 0.48125 -0.10566 C 0.50139 -0.11098 0.52153 -0.11537 0.54166 -0.12069 C 0.54878 -0.12555 0.55503 -0.12693 0.56232 -0.13063 C 0.57083 -0.13503 0.57812 -0.14196 0.5868 -0.14566 C 0.58958 -0.15699 0.59357 -0.16717 0.59635 -0.17849 C 0.59462 -0.19375 0.5941 -0.21572 0.5868 -0.22867 C 0.58073 -0.2393 0.57031 -0.24416 0.56232 -0.25133 C 0.55087 -0.24624 0.54062 -0.23954 0.53021 -0.23121 C 0.52795 -0.22196 0.52378 -0.2148 0.52083 -0.20601 C 0.51163 -0.17873 0.52187 -0.20069 0.51337 -0.18358 C 0.51024 -0.1852 0.50677 -0.18612 0.50382 -0.18844 C 0.48281 -0.20624 0.50052 -0.19792 0.4868 -0.20347 C 0.48368 -0.20693 0.48003 -0.20971 0.47743 -0.21364 C 0.47552 -0.21641 0.47569 -0.22127 0.47361 -0.22358 C 0.46927 -0.22844 0.46319 -0.22959 0.45851 -0.23375 C 0.4559 -0.24393 0.45191 -0.24809 0.44531 -0.25387 C 0.44045 -0.26381 0.43385 -0.26982 0.42656 -0.27653 C 0.41649 -0.25618 0.42587 -0.22728 0.43021 -0.20601 C 0.4309 -0.20231 0.42812 -0.21295 0.42656 -0.21618 C 0.41788 -0.23445 0.41979 -0.23098 0.40955 -0.24115 C 0.40746 -0.24555 0.40156 -0.25965 0.39826 -0.26381 C 0.38715 -0.27722 0.37812 -0.28254 0.36996 -0.29896 C 0.34861 -0.29248 0.33767 -0.26774 0.32083 -0.25133 C 0.31736 -0.24809 0.31319 -0.2467 0.30955 -0.2437 C 0.30503 -0.24 0.29618 -0.23121 0.29618 -0.23121 C 0.2941 -0.24046 0.29531 -0.2393 0.28854 -0.24624 C 0.28455 -0.25086 0.27552 -0.25896 0.27552 -0.25896 C 0.26059 -0.29225 0.27795 -0.25965 0.26423 -0.27399 C 0.2625 -0.27584 0.26215 -0.27954 0.26024 -0.28139 C 0.25573 -0.28624 0.24531 -0.2941 0.24531 -0.2941 C 0.22795 -0.28948 0.24028 -0.28717 0.22656 -0.27399 C 0.1967 -0.24578 0.18437 -0.23861 0.15104 -0.22358 C 0.14774 -0.22936 0.14548 -0.2363 0.14149 -0.24115 C 0.1375 -0.24601 0.13281 -0.24994 0.12812 -0.25387 C 0.12517 -0.25665 0.1217 -0.25826 0.11892 -0.26127 C 0.11476 -0.26589 0.10764 -0.27653 0.10764 -0.27653 C 0.09323 -0.26381 0.09253 -0.23815 0.07934 -0.22358 C 0.07604 -0.22011 0.07153 -0.21919 0.06805 -0.21618 C 0.06389 -0.21248 0.06076 -0.20717 0.0566 -0.20347 C 0.05243 -0.19954 0.04774 -0.19722 0.0434 -0.19352 C 0.0408 -0.19121 0.03837 -0.18844 0.03594 -0.18589 C 0.03576 -0.18774 0.03298 -0.21063 0.03212 -0.21364 C 0.0283 -0.22682 0.0184 -0.23445 0.01146 -0.2437 C -0.00122 -0.26058 0.01719 -0.24277 0.00191 -0.25641 C -0.01181 -0.24393 -0.01667 -0.22173 -0.03004 -0.20855 C -0.03351 -0.20508 -0.03785 -0.20393 -0.04149 -0.20115 C -0.07257 -0.17711 -0.03368 -0.20347 -0.06406 -0.18358 C -0.07274 -0.19514 -0.07483 -0.19653 -0.08125 -0.2111 C -0.08212 -0.21341 -0.08177 -0.21665 -0.08299 -0.21873 C -0.08785 -0.22797 -0.09479 -0.23491 -0.1 -0.2437 C -0.10643 -0.25456 -0.1125 -0.26566 -0.11875 -0.27653 C -0.12413 -0.28601 -0.13438 -0.28925 -0.13959 -0.29896 C -0.14167 -0.30243 -0.14323 -0.30566 -0.14531 -0.30913 C -0.14705 -0.30751 -0.14948 -0.30636 -0.15087 -0.30404 C -0.15382 -0.29942 -0.15834 -0.28902 -0.15834 -0.28902 C -0.15972 -0.26844 -0.15729 -0.24855 -0.17344 -0.24115 C -0.18073 -0.24832 -0.1849 -0.25734 -0.19236 -0.26381 C -0.19306 -0.26636 -0.19288 -0.26959 -0.19427 -0.27144 C -0.1974 -0.2756 -0.20556 -0.28139 -0.20556 -0.28139 C -0.24254 -0.2652 -0.20712 -0.27769 -0.27535 -0.27884 C -0.30365 -0.2793 -0.33195 -0.27722 -0.36025 -0.27653 C -0.3684 -0.2756 -0.37847 -0.28092 -0.3849 -0.27399 C -0.38889 -0.26959 -0.38108 -0.25387 -0.38108 -0.25387 C -0.37813 -0.21295 -0.37934 -0.17133 -0.37535 -0.13063 C -0.375 -0.12763 -0.3717 -0.1274 -0.36979 -0.12578 C -0.36476 -0.10543 -0.35695 -0.09896 -0.34149 -0.09549 C -0.3382 -0.08971 -0.33646 -0.08185 -0.33195 -0.07792 C -0.32535 -0.07237 -0.31094 -0.06728 -0.30365 -0.06543 C -0.29427 -0.06636 -0.28472 -0.06659 -0.27535 -0.06797 C -0.26736 -0.06913 -0.26649 -0.07699 -0.2566 -0.08046 C -0.24896 -0.08717 -0.24306 -0.08925 -0.23577 -0.09803 C -0.22656 -0.10913 -0.2184 -0.12578 -0.20747 -0.13318 C -0.20677 -0.13665 -0.20677 -0.14034 -0.20556 -0.14335 C -0.20434 -0.14636 -0.20018 -0.14728 -0.2 -0.15075 C -0.19913 -0.17711 -0.20087 -0.21849 -0.22066 -0.2363 C -0.22465 -0.23977 -0.22952 -0.24092 -0.23386 -0.2437 C -0.24167 -0.2541 -0.24514 -0.25526 -0.25469 -0.26127 C -0.26129 -0.25919 -0.26702 -0.2578 -0.27344 -0.25387 C -0.29861 -0.23861 -0.2724 -0.2511 -0.28854 -0.2437 C -0.29566 -0.23006 -0.29965 -0.2141 -0.30365 -0.19861 C -0.29948 -0.16139 -0.30313 -0.17595 -0.29618 -0.15329 C -0.29479 -0.14034 -0.29358 -0.12809 -0.29045 -0.1156 C -0.29115 -0.08786 -0.29288 -0.06034 -0.29236 -0.0326 C -0.29219 -0.02821 -0.28959 -0.02451 -0.28854 -0.02011 C -0.28507 -0.00532 -0.28472 0.01041 -0.28108 0.0252 C -0.28924 0.04648 -0.28247 0.07029 -0.29236 0.09041 C -0.29792 0.12 -0.29011 0.08347 -0.29809 0.10798 C -0.30278 0.12231 -0.30521 0.14775 -0.32066 0.15075 C -0.325 0.15168 -0.32952 0.15237 -0.33403 0.1533 C -0.34393 0.15168 -0.35417 0.15168 -0.36406 0.14821 C -0.37379 0.14474 -0.38038 0.11492 -0.38854 0.10798 C -0.39132 0.10567 -0.39497 0.10636 -0.39809 0.10544 C -0.39931 0.1022 -0.40018 0.0985 -0.40174 0.09549 C -0.40469 0.08948 -0.41129 0.07792 -0.41129 0.07792 C -0.41025 0.06613 -0.40972 0.04601 -0.40365 0.03515 C -0.39844 0.0259 -0.39045 0.02567 -0.38299 0.02266 C -0.36893 0.01711 -0.35747 0.00625 -0.3434 0.00255 C -0.32622 -0.0111 -0.30486 -0.01063 -0.28663 -0.02266 C -0.28472 -0.0252 -0.28316 -0.02797 -0.28108 -0.03029 C -0.27934 -0.03214 -0.27674 -0.03283 -0.27535 -0.03514 C -0.27031 -0.04347 -0.27761 -0.04416 -0.26979 -0.05271 C -0.26771 -0.05503 -0.26476 -0.05433 -0.26233 -0.05526 C -0.26094 -0.0578 -0.26024 -0.06104 -0.25851 -0.06289 C -0.25677 -0.06451 -0.25434 -0.06358 -0.25278 -0.06543 C -0.25139 -0.06728 -0.25226 -0.07075 -0.25087 -0.07283 C -0.24167 -0.08855 -0.2434 -0.08647 -0.23386 -0.0904 C -0.2283 -0.10173 -0.22483 -0.09896 -0.21684 -0.10797 C -0.20747 -0.11861 -0.21563 -0.11375 -0.20556 -0.11815 C -0.1934 -0.13063 -0.20226 -0.12185 -0.18663 -0.13572 C -0.18472 -0.13734 -0.18108 -0.14081 -0.18108 -0.14081 C -0.17778 -0.15399 -0.1816 -0.14335 -0.17344 -0.15329 C -0.15156 -0.17942 -0.16788 -0.16393 -0.15469 -0.17595 C -0.13472 -0.21572 -0.16754 -0.1526 -0.14531 -0.18844 C -0.14132 -0.19491 -0.14271 -0.20069 -0.13768 -0.20601 C -0.13542 -0.20832 -0.13247 -0.20902 -0.13004 -0.2111 C -0.12101 -0.21873 -0.11511 -0.23006 -0.10573 -0.2363 C -0.10504 -0.23676 -0.0908 -0.24855 -0.08854 -0.24878 C -0.07413 -0.25086 -0.05955 -0.2504 -0.04514 -0.25133 C 0.08351 -0.24578 0.03976 -0.25919 0.10191 -0.23121 C 0.11927 -0.21387 0.11146 -0.21988 0.12448 -0.2111 C 0.13055 -0.203 0.13541 -0.19977 0.1434 -0.19607 C 0.15642 -0.17873 0.13976 -0.19884 0.16232 -0.18104 C 0.16441 -0.17919 0.16597 -0.17549 0.16805 -0.17341 C 0.17482 -0.16647 0.18073 -0.16439 0.18871 -0.16092 C 0.19132 -0.15745 0.19305 -0.15306 0.19635 -0.15075 C 0.20312 -0.14566 0.22778 -0.14173 0.23194 -0.14081 C 0.24618 -0.13757 0.2592 -0.13503 0.27361 -0.13318 C 0.28489 -0.13572 0.29618 -0.13965 0.30764 -0.14335 C 0.31962 -0.15352 0.3066 -0.14404 0.3283 -0.15075 C 0.33628 -0.15329 0.34166 -0.16023 0.34913 -0.16347 C 0.35312 -0.17873 0.36111 -0.1852 0.3717 -0.19098 C 0.37361 -0.19352 0.37604 -0.19537 0.37743 -0.19861 C 0.37934 -0.20323 0.38125 -0.21364 0.38125 -0.21364 C 0.38003 -0.22196 0.37864 -0.23052 0.37743 -0.23884 C 0.37673 -0.24462 0.37726 -0.2511 0.37552 -0.25641 C 0.37465 -0.25919 0.37187 -0.25965 0.36996 -0.26127 C 0.36423 -0.28439 0.37361 -0.25063 0.36232 -0.27653 C 0.36111 -0.27954 0.3618 -0.2837 0.36041 -0.28647 C 0.3592 -0.28902 0.3566 -0.28971 0.35486 -0.29156 C 0.35278 -0.29387 0.35104 -0.29641 0.34913 -0.29896 C 0.34531 -0.31422 0.33732 -0.31375 0.32656 -0.31676 C 0.28246 -0.31514 0.23854 -0.31445 0.19444 -0.31167 C 0.15885 -0.30959 0.1651 -0.3193 0.15642 -0.29665 C 0.15712 -0.28647 0.15885 -0.24092 0.16406 -0.22867 C 0.16545 -0.22612 0.16805 -0.22566 0.16996 -0.22358 C 0.18541 -0.20532 0.2 -0.19075 0.21892 -0.17849 C 0.23385 -0.15861 0.22031 -0.17225 0.25295 -0.16578 C 0.25937 -0.16462 0.26528 -0.16046 0.2717 -0.15838 C 0.28767 -0.14428 0.31337 -0.14081 0.33212 -0.13826 C 0.34288 -0.12855 0.35364 -0.11861 0.36614 -0.11306 C 0.3809 -0.09896 0.3743 -0.10289 0.38489 -0.09803 C 0.38611 -0.09295 0.38541 -0.08601 0.38871 -0.083 C 0.39323 -0.07884 0.40035 -0.07283 0.40382 -0.06797 C 0.41285 -0.05503 0.4191 -0.0393 0.42656 -0.0252 C 0.42812 -0.02243 0.43038 -0.02034 0.43212 -0.01757 C 0.43351 -0.01526 0.43472 -0.01271 0.43594 -0.01017 C 0.43715 -0.00508 0.43732 0.0007 0.43976 0.00509 C 0.44028 0.00625 0.44826 0.01989 0.44913 0.02266 C 0.45451 0.03977 0.46094 0.06012 0.46423 0.07792 C 0.46111 0.12324 0.45903 0.14451 0.44722 0.18335 C 0.44392 0.20763 0.44531 0.237 0.43976 0.25873 C 0.44201 0.28578 0.43802 0.28162 0.45486 0.28902 C 0.47083 0.27445 0.51944 0.27723 0.5283 0.2763 C 0.53021 0.27468 0.53194 0.27283 0.53403 0.27145 C 0.53576 0.27029 0.53854 0.27098 0.53976 0.2689 C 0.54201 0.26451 0.54219 0.25896 0.5434 0.25388 C 0.5441 0.25087 0.54601 0.24879 0.54722 0.24625 C 0.5493 0.23492 0.55416 0.22682 0.5566 0.21596 C 0.55538 0.20809 0.55312 0.18382 0.54722 0.17596 C 0.53923 0.16532 0.525 0.15746 0.5151 0.15075 C 0.51389 0.14821 0.51337 0.14474 0.51146 0.14312 C 0.5092 0.14127 0.50642 0.14151 0.50382 0.14058 C 0.49462 0.13711 0.4868 0.13318 0.47743 0.13064 C 0.46337 0.12671 0.45 0.11792 0.43594 0.11307 C 0.42291 0.10127 0.41354 0.09041 0.39826 0.08532 C 0.39479 0.0807 0.39028 0.07746 0.3868 0.07283 C 0.38524 0.07075 0.38455 0.06752 0.38316 0.0652 C 0.38142 0.06243 0.37934 0.06035 0.37743 0.05781 C 0.37118 0.0326 0.37691 0.00532 0.39062 -0.01248 C 0.39323 -0.02312 0.39653 -0.03167 0.39826 -0.04277 C 0.3875 -0.08555 0.40017 -0.02797 0.39635 -0.07537 C 0.39462 -0.09711 0.39253 -0.10081 0.3868 -0.1156 C 0.38611 -0.12323 0.3868 -0.1311 0.38489 -0.13826 C 0.3842 -0.14104 0.38073 -0.14104 0.37934 -0.14335 C 0.37812 -0.14543 0.37864 -0.14867 0.37743 -0.15075 C 0.37031 -0.16277 0.36805 -0.16416 0.36041 -0.17086 C 0.35347 -0.18474 0.34062 -0.18751 0.33021 -0.19607 C 0.3276 -0.19815 0.32552 -0.20185 0.32274 -0.20347 C 0.31979 -0.20508 0.31649 -0.20485 0.31337 -0.20601 C 0.31007 -0.2074 0.30694 -0.20925 0.30382 -0.2111 C 0.29861 -0.2141 0.28316 -0.22497 0.27726 -0.22612 C 0.26857 -0.22797 0.25989 -0.22774 0.25104 -0.22867 C 0.18107 -0.21965 0.23142 -0.23006 0.2 -0.21618 C 0.1967 -0.20162 0.20104 -0.21387 0.19062 -0.20601 C 0.18541 -0.20231 0.18246 -0.19491 0.17743 -0.19098 C 0.17482 -0.1889 0.16649 -0.18705 0.16406 -0.18589 C 0.14444 -0.17618 0.16805 -0.18497 0.14913 -0.17849 C 0.14184 -0.17202 0.14219 -0.1667 0.13403 -0.16347 C 0.12795 -0.15144 0.1309 -0.15884 0.12656 -0.14081 C 0.12448 -0.13295 0.11771 -0.12902 0.11319 -0.12323 C 0.10382 -0.11052 0.09687 -0.10104 0.08489 -0.09295 C 0.08107 -0.07075 0.08715 -0.09295 0.07552 -0.08046 C 0.07396 -0.07884 0.07465 -0.07514 0.07361 -0.07283 C 0.06962 -0.06497 0.06823 -0.06543 0.06232 -0.06289 C 0.05729 -0.05618 0.05226 -0.04948 0.04722 -0.04277 C 0.04566 -0.04069 0.04496 -0.03722 0.0434 -0.03514 C 0.03993 -0.03052 0.03559 -0.02728 0.03212 -0.02266 C 0.02934 -0.00786 0.03003 -0.0148 0.02274 -0.00508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36" dur="6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7" grpId="0" animBg="1"/>
      <p:bldP spid="27" grpId="0"/>
      <p:bldP spid="2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23 Imagen" descr="room-bite.bmp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4"/>
            <a:ext cx="9144000" cy="5929200"/>
          </a:xfrm>
          <a:prstGeom prst="rect">
            <a:avLst/>
          </a:prstGeom>
        </p:spPr>
      </p:pic>
      <p:pic>
        <p:nvPicPr>
          <p:cNvPr id="22" name="21 Imagen" descr="mirror-bit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298" y="0"/>
            <a:ext cx="1786296" cy="1893600"/>
          </a:xfrm>
          <a:prstGeom prst="rect">
            <a:avLst/>
          </a:prstGeom>
        </p:spPr>
      </p:pic>
      <p:pic>
        <p:nvPicPr>
          <p:cNvPr id="23" name="22 Imagen" descr="labavorosa-bit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1500174"/>
            <a:ext cx="2285989" cy="3178800"/>
          </a:xfrm>
          <a:prstGeom prst="rect">
            <a:avLst/>
          </a:prstGeom>
        </p:spPr>
      </p:pic>
      <p:pic>
        <p:nvPicPr>
          <p:cNvPr id="19" name="18 Imagen" descr="puerta-bi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1FA814"/>
              </a:clrFrom>
              <a:clrTo>
                <a:srgbClr val="1FA81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76338" y="498828"/>
            <a:ext cx="1919314" cy="3358799"/>
          </a:xfrm>
          <a:prstGeom prst="rect">
            <a:avLst/>
          </a:prstGeom>
        </p:spPr>
      </p:pic>
      <p:pic>
        <p:nvPicPr>
          <p:cNvPr id="20" name="19 Imagen" descr="bath-bi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58540"/>
            <a:ext cx="4810825" cy="4413600"/>
          </a:xfrm>
          <a:prstGeom prst="rect">
            <a:avLst/>
          </a:prstGeom>
        </p:spPr>
      </p:pic>
      <p:pic>
        <p:nvPicPr>
          <p:cNvPr id="18" name="17 Imagen" descr="pirahna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763461" flipH="1">
            <a:off x="2266421" y="2830525"/>
            <a:ext cx="1730037" cy="1431018"/>
          </a:xfrm>
          <a:prstGeom prst="rect">
            <a:avLst/>
          </a:prstGeom>
        </p:spPr>
      </p:pic>
      <p:pic>
        <p:nvPicPr>
          <p:cNvPr id="26" name="25 Imagen" descr="pirahna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451076">
            <a:off x="3735322" y="2825717"/>
            <a:ext cx="1828862" cy="1512762"/>
          </a:xfrm>
          <a:prstGeom prst="rect">
            <a:avLst/>
          </a:prstGeom>
        </p:spPr>
      </p:pic>
      <p:pic>
        <p:nvPicPr>
          <p:cNvPr id="21" name="20 Imagen" descr="mediabath-bit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2940"/>
            <a:ext cx="4810721" cy="1699200"/>
          </a:xfrm>
          <a:prstGeom prst="rect">
            <a:avLst/>
          </a:prstGeom>
        </p:spPr>
      </p:pic>
      <p:pic>
        <p:nvPicPr>
          <p:cNvPr id="9" name="8 Imagen" descr="water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4099423" cy="4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water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5"/>
            <a:ext cx="4099423" cy="496675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It bites angrily to bring chaos,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and messes up anything it can.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5"/>
          <p:cNvSpPr/>
          <p:nvPr/>
        </p:nvSpPr>
        <p:spPr>
          <a:xfrm>
            <a:off x="71406" y="214290"/>
            <a:ext cx="8072494" cy="1143008"/>
          </a:xfrm>
          <a:prstGeom prst="wedgeRoundRectCallout">
            <a:avLst>
              <a:gd name="adj1" fmla="val -66841"/>
              <a:gd name="adj2" fmla="val 531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000"/>
              </a:lnSpc>
            </a:pPr>
            <a:r>
              <a:rPr lang="es-ES" sz="4000" b="1" dirty="0">
                <a:solidFill>
                  <a:schemeClr val="tx1"/>
                </a:solidFill>
              </a:rPr>
              <a:t>Muerde con sa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a para meter ciza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a, todo lo que puede lo enmara</a:t>
            </a:r>
            <a:r>
              <a:rPr lang="es-ES" sz="4000" b="1" dirty="0">
                <a:solidFill>
                  <a:srgbClr val="FF0000"/>
                </a:solidFill>
              </a:rPr>
              <a:t>ñ</a:t>
            </a:r>
            <a:r>
              <a:rPr lang="es-ES" sz="4000" b="1" dirty="0">
                <a:solidFill>
                  <a:schemeClr val="tx1"/>
                </a:solidFill>
              </a:rPr>
              <a:t>a.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4" name="espanita-slide13.wav">
            <a:hlinkClick r:id="" action="ppaction://media"/>
          </p:cNvPr>
          <p:cNvPicPr>
            <a:picLocks noRot="1" noChangeAspect="1"/>
          </p:cNvPicPr>
          <p:nvPr>
            <a:wavAudioFile r:embed="rId1" name="espanita-slide13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9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11111E-6 -5.78035E-7 L 0.17344 0.00416 " pathEditMode="relative" rAng="0" ptsTypes="AA">
                                      <p:cBhvr>
                                        <p:cTn id="15" dur="2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2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0729 -0.00115 L -0.1823 0.0081 " pathEditMode="relative" rAng="0" ptsTypes="AA">
                                      <p:cBhvr>
                                        <p:cTn id="21" dur="1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0" y="5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5E-6 9.82659E-7 C -0.01997 0.00393 -0.04948 0.01295 -0.06597 0.02775 C -0.06858 0.03792 -0.07153 0.04185 -0.07917 0.04532 C -0.08333 0.05873 -0.08941 0.07006 -0.09427 0.08301 C -0.09757 0.09156 -0.09774 0.09989 -0.10174 0.10821 C -0.10382 0.12231 -0.10729 0.13503 -0.11129 0.14821 C -0.11771 0.19769 -0.11424 0.17688 -0.12066 0.2111 C -0.11944 0.24833 -0.11233 0.33341 -0.1283 0.3644 C -0.13194 0.35214 -0.13333 0.34636 -0.14149 0.33919 C -0.14219 0.33503 -0.14097 0.32925 -0.1434 0.32671 C -0.14913 0.3207 -0.15313 0.3348 -0.15469 0.33688 C -0.15625 0.33896 -0.15833 0.34012 -0.16024 0.34174 C -0.16701 0.35977 -0.17622 0.37549 -0.18108 0.39468 C -0.18229 0.3896 -0.18368 0.38451 -0.1849 0.37942 C -0.18559 0.37619 -0.18472 0.37156 -0.18681 0.36948 C -0.18837 0.36786 -0.19045 0.3711 -0.19236 0.37203 C -0.19392 0.37596 -0.1974 0.38613 -0.2 0.3896 C -0.20417 0.39515 -0.20833 0.39468 -0.20365 0.39468 " pathEditMode="relative" ptsTypes="fffffffffffffffffA">
                                      <p:cBhvr>
                                        <p:cTn id="23" dur="1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-1800000">
                                      <p:cBhvr>
                                        <p:cTn id="25" dur="1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23 Imagen" descr="room-bite.bmp"/>
          <p:cNvPicPr preferRelativeResize="0"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5929200"/>
          </a:xfrm>
          <a:prstGeom prst="rect">
            <a:avLst/>
          </a:prstGeom>
        </p:spPr>
      </p:pic>
      <p:pic>
        <p:nvPicPr>
          <p:cNvPr id="22" name="21 Imagen" descr="mirror-bit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19800000">
            <a:off x="5422942" y="2716500"/>
            <a:ext cx="1787988" cy="1895393"/>
          </a:xfrm>
          <a:prstGeom prst="rect">
            <a:avLst/>
          </a:prstGeom>
        </p:spPr>
      </p:pic>
      <p:pic>
        <p:nvPicPr>
          <p:cNvPr id="23" name="22 Imagen" descr="labavorosa-bit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1500174"/>
            <a:ext cx="2285989" cy="3178800"/>
          </a:xfrm>
          <a:prstGeom prst="rect">
            <a:avLst/>
          </a:prstGeom>
        </p:spPr>
      </p:pic>
      <p:pic>
        <p:nvPicPr>
          <p:cNvPr id="19" name="18 Imagen" descr="puerta-bit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1FA814"/>
              </a:clrFrom>
              <a:clrTo>
                <a:srgbClr val="1FA81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76338" y="498828"/>
            <a:ext cx="1919314" cy="3358799"/>
          </a:xfrm>
          <a:prstGeom prst="rect">
            <a:avLst/>
          </a:prstGeom>
        </p:spPr>
      </p:pic>
      <p:pic>
        <p:nvPicPr>
          <p:cNvPr id="20" name="19 Imagen" descr="bath-bit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58540"/>
            <a:ext cx="4810825" cy="4413600"/>
          </a:xfrm>
          <a:prstGeom prst="rect">
            <a:avLst/>
          </a:prstGeom>
        </p:spPr>
      </p:pic>
      <p:pic>
        <p:nvPicPr>
          <p:cNvPr id="18" name="17 Imagen" descr="pirahna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rot="20763461" flipH="1">
            <a:off x="1837793" y="2830525"/>
            <a:ext cx="1730037" cy="1431018"/>
          </a:xfrm>
          <a:prstGeom prst="rect">
            <a:avLst/>
          </a:prstGeom>
        </p:spPr>
      </p:pic>
      <p:pic>
        <p:nvPicPr>
          <p:cNvPr id="21" name="20 Imagen" descr="mediabath-bi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2940"/>
            <a:ext cx="4810721" cy="1699200"/>
          </a:xfrm>
          <a:prstGeom prst="rect">
            <a:avLst/>
          </a:prstGeom>
        </p:spPr>
      </p:pic>
      <p:pic>
        <p:nvPicPr>
          <p:cNvPr id="9" name="8 Imagen" descr="water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4099423" cy="4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water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5"/>
            <a:ext cx="4099423" cy="496675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r>
              <a:rPr lang="en-US" sz="3200" b="1" dirty="0">
                <a:solidFill>
                  <a:schemeClr val="tx1"/>
                </a:solidFill>
              </a:rPr>
              <a:t>Miss little Spain argues with it because she owns it,</a:t>
            </a:r>
          </a:p>
          <a:p>
            <a:pPr algn="ctr">
              <a:lnSpc>
                <a:spcPts val="3400"/>
              </a:lnSpc>
            </a:pPr>
            <a:r>
              <a:rPr lang="en-US" sz="3200" b="1" dirty="0">
                <a:solidFill>
                  <a:schemeClr val="tx1"/>
                </a:solidFill>
              </a:rPr>
              <a:t>and she teaches it that way even though it's small.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16" name="15 Imagen" descr="espanita-ungry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01156" y="1428736"/>
            <a:ext cx="3624909" cy="4168325"/>
          </a:xfrm>
          <a:prstGeom prst="rect">
            <a:avLst/>
          </a:prstGeom>
        </p:spPr>
      </p:pic>
      <p:pic>
        <p:nvPicPr>
          <p:cNvPr id="14" name="13 Imagen" descr="espanita-ungry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01156" y="1428736"/>
            <a:ext cx="3624909" cy="4168325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142844" y="214290"/>
            <a:ext cx="8929718" cy="1143008"/>
          </a:xfrm>
          <a:prstGeom prst="wedgeRoundRectCallout">
            <a:avLst>
              <a:gd name="adj1" fmla="val -66841"/>
              <a:gd name="adj2" fmla="val 531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000"/>
              </a:lnSpc>
            </a:pPr>
            <a:r>
              <a:rPr lang="es-ES" sz="3800" b="1" dirty="0">
                <a:solidFill>
                  <a:schemeClr val="tx1"/>
                </a:solidFill>
              </a:rPr>
              <a:t>Espa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ita le ri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e porque es su due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a,</a:t>
            </a:r>
          </a:p>
          <a:p>
            <a:pPr>
              <a:lnSpc>
                <a:spcPts val="4000"/>
              </a:lnSpc>
            </a:pPr>
            <a:r>
              <a:rPr lang="es-ES" sz="3800" b="1" dirty="0">
                <a:solidFill>
                  <a:schemeClr val="tx1"/>
                </a:solidFill>
              </a:rPr>
              <a:t>porque así le ense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a aunque sea peque</a:t>
            </a:r>
            <a:r>
              <a:rPr lang="es-ES" sz="3800" b="1" dirty="0">
                <a:solidFill>
                  <a:srgbClr val="FF0000"/>
                </a:solidFill>
              </a:rPr>
              <a:t>ñ</a:t>
            </a:r>
            <a:r>
              <a:rPr lang="es-ES" sz="3800" b="1" dirty="0">
                <a:solidFill>
                  <a:schemeClr val="tx1"/>
                </a:solidFill>
              </a:rPr>
              <a:t>a.</a:t>
            </a:r>
            <a:endParaRPr lang="en-GB" sz="3800" b="1" dirty="0">
              <a:solidFill>
                <a:schemeClr val="tx1"/>
              </a:solidFill>
            </a:endParaRPr>
          </a:p>
        </p:txBody>
      </p:sp>
      <p:pic>
        <p:nvPicPr>
          <p:cNvPr id="17" name="espanita-slide14.wav">
            <a:hlinkClick r:id="" action="ppaction://media"/>
          </p:cNvPr>
          <p:cNvPicPr>
            <a:picLocks noRot="1" noChangeAspect="1"/>
          </p:cNvPicPr>
          <p:nvPr>
            <a:wavAudioFile r:embed="rId1" name="espanita-slide1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5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11111E-6 -5.78035E-7 L 0.17344 0.00416 " pathEditMode="relative" rAng="0" ptsTypes="AA">
                                      <p:cBhvr>
                                        <p:cTn id="15" dur="2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2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72222E-6 -0.00949 C -0.01494 -0.01412 -0.02431 -0.02246 -0.03542 -0.03241 C -0.03664 -0.03588 -0.03629 -0.03982 -0.03907 -0.04236 C -0.05278 -0.05533 -0.06059 -0.03241 -0.06737 -0.02616 C -0.07032 -0.02338 -0.07431 -0.02153 -0.07796 -0.01945 C -0.08941 -0.03357 -0.10122 -0.04931 -0.11702 -0.0588 C -0.12171 -0.05671 -0.12744 -0.05579 -0.13125 -0.05232 C -0.13733 -0.04676 -0.13264 -0.03542 -0.13803 -0.02917 C -0.14046 -0.02639 -0.14514 -0.02708 -0.14879 -0.02616 C -0.15278 -0.02338 -0.17066 -0.00949 -0.17726 -0.00949 C -0.18247 -0.00949 -0.18664 -0.01412 -0.1915 -0.01621 C -0.19306 -0.02246 -0.19462 -0.03472 -0.20191 -0.03912 C -0.20816 -0.04283 -0.22327 -0.0456 -0.22327 -0.0456 C -0.23143 -0.03079 -0.23369 -0.02176 -0.25157 -0.01621 C -0.25521 -0.01296 -0.25712 -0.00625 -0.26216 -0.00625 C -0.2658 -0.00625 -0.26355 -0.0132 -0.26563 -0.01621 C -0.27153 -0.02431 -0.28525 -0.03704 -0.2941 -0.04236 C -0.32153 -0.0338 -0.31007 -0.04074 -0.32952 -0.02269 C -0.33073 -0.01829 -0.33021 -0.0132 -0.33299 -0.00949 C -0.33525 -0.00625 -0.33941 -0.00185 -0.34358 -0.00301 C -0.34723 -0.00371 -0.34549 -0.00972 -0.34723 -0.01296 C -0.34914 -0.01644 -0.35244 -0.01921 -0.35434 -0.02269 C -0.36042 -0.03403 -0.35886 -0.04051 -0.37535 -0.03241 " pathEditMode="relative" rAng="0" ptsTypes="ffffffffffffffffffffff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-21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72222E-6 -0.00949 C -0.01494 -0.01412 -0.02431 -0.02246 -0.03542 -0.03241 C -0.03664 -0.03588 -0.03629 -0.03982 -0.03907 -0.04236 C -0.05278 -0.05533 -0.06059 -0.03241 -0.06737 -0.02616 C -0.07032 -0.02338 -0.07431 -0.02153 -0.07796 -0.01945 C -0.08941 -0.03357 -0.10122 -0.04931 -0.11702 -0.0588 C -0.12171 -0.05671 -0.12744 -0.05579 -0.13125 -0.05232 C -0.13733 -0.04676 -0.13264 -0.03542 -0.13803 -0.02917 C -0.14046 -0.02639 -0.14514 -0.02708 -0.14879 -0.02616 C -0.15278 -0.02338 -0.17066 -0.00949 -0.17726 -0.00949 C -0.18247 -0.00949 -0.18664 -0.01412 -0.1915 -0.01621 C -0.19306 -0.02246 -0.19462 -0.03472 -0.20191 -0.03912 C -0.20816 -0.04283 -0.22327 -0.0456 -0.22327 -0.0456 C -0.23143 -0.03079 -0.23369 -0.02176 -0.25157 -0.01621 C -0.25521 -0.01296 -0.25712 -0.00625 -0.26216 -0.00625 C -0.2658 -0.00625 -0.26355 -0.0132 -0.26563 -0.01621 C -0.27153 -0.02431 -0.28525 -0.03704 -0.2941 -0.04236 C -0.32153 -0.0338 -0.31007 -0.04074 -0.32952 -0.02269 C -0.33073 -0.01829 -0.33021 -0.0132 -0.33299 -0.00949 C -0.33525 -0.00625 -0.33941 -0.00185 -0.34358 -0.00301 C -0.34723 -0.00371 -0.34549 -0.00972 -0.34723 -0.01296 C -0.34914 -0.01644 -0.35244 -0.01921 -0.35434 -0.02269 C -0.36042 -0.03403 -0.35886 -0.04051 -0.37535 -0.03241 " pathEditMode="relative" rAng="0" ptsTypes="ffffffffffffffffffffffA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0" y="-2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/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sp>
        <p:nvSpPr>
          <p:cNvPr id="6" name="Round Diagonal Corner Rectangle 11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says the “Ñ” with affection,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and if you learn it she will give you a wink.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5"/>
          <p:cNvSpPr/>
          <p:nvPr/>
        </p:nvSpPr>
        <p:spPr>
          <a:xfrm>
            <a:off x="285720" y="764704"/>
            <a:ext cx="4000528" cy="3735866"/>
          </a:xfrm>
          <a:prstGeom prst="wedgeRoundRectCallout">
            <a:avLst>
              <a:gd name="adj1" fmla="val -83055"/>
              <a:gd name="adj2" fmla="val 26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Te dice la “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” con mucho cari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o, y si la aprendes te hace un gui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o.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10" name="9 Imagen" descr="blin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428761"/>
            <a:ext cx="3913838" cy="4500569"/>
          </a:xfrm>
          <a:prstGeom prst="rect">
            <a:avLst/>
          </a:prstGeom>
        </p:spPr>
      </p:pic>
      <p:pic>
        <p:nvPicPr>
          <p:cNvPr id="12" name="11 Imagen" descr="espanita-mout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428736"/>
            <a:ext cx="3913838" cy="4500569"/>
          </a:xfrm>
          <a:prstGeom prst="rect">
            <a:avLst/>
          </a:prstGeom>
        </p:spPr>
      </p:pic>
      <p:pic>
        <p:nvPicPr>
          <p:cNvPr id="11" name="10 Imagen" descr="espanit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428761"/>
            <a:ext cx="3913838" cy="4500569"/>
          </a:xfrm>
          <a:prstGeom prst="rect">
            <a:avLst/>
          </a:prstGeom>
        </p:spPr>
      </p:pic>
      <p:sp>
        <p:nvSpPr>
          <p:cNvPr id="13" name="12 Llamada ovalada"/>
          <p:cNvSpPr/>
          <p:nvPr/>
        </p:nvSpPr>
        <p:spPr>
          <a:xfrm>
            <a:off x="7072330" y="142852"/>
            <a:ext cx="1928826" cy="1785950"/>
          </a:xfrm>
          <a:prstGeom prst="wedgeEllipseCallout">
            <a:avLst>
              <a:gd name="adj1" fmla="val -25348"/>
              <a:gd name="adj2" fmla="val 7550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13 Imagen" descr="letr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9900"/>
              </a:clrFrom>
              <a:clrTo>
                <a:srgbClr val="FF9900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lum contrast="100000"/>
          </a:blip>
          <a:stretch>
            <a:fillRect/>
          </a:stretch>
        </p:blipFill>
        <p:spPr>
          <a:xfrm>
            <a:off x="7378493" y="285728"/>
            <a:ext cx="1194035" cy="128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espanita-slide15.wav">
            <a:hlinkClick r:id="" action="ppaction://media"/>
          </p:cNvPr>
          <p:cNvPicPr>
            <a:picLocks noRot="1" noChangeAspect="1"/>
          </p:cNvPicPr>
          <p:nvPr>
            <a:wavAudioFile r:embed="rId1" name="espanita-slide15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23 Imagen" descr="fondo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28" name="Picture 27" descr="angrygreencloud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9900"/>
              </a:clrFrom>
              <a:clrTo>
                <a:srgbClr val="FF99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8912" y="5071077"/>
            <a:ext cx="995955" cy="1072567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F4090A2-4C5C-4DCC-EE5C-3AE604DB8AC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7C475E7-8EB4-F83C-3683-8C2F1919FD3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fondo.bmp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61DD3F">
                <a:tint val="45000"/>
                <a:satMod val="400000"/>
              </a:srgbClr>
            </a:duotone>
            <a:lum bright="30000"/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857232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692696"/>
            <a:ext cx="3808444" cy="4593692"/>
          </a:xfrm>
          <a:prstGeom prst="wedgeRoundRectCallout">
            <a:avLst>
              <a:gd name="adj1" fmla="val -72574"/>
              <a:gd name="adj2" fmla="val 1399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Hello. I am the Mildly-Angry Carrot-Face. I am going to tell you a tale to teach you the Spanish sound “EÑE”. </a:t>
            </a:r>
          </a:p>
        </p:txBody>
      </p:sp>
      <p:pic>
        <p:nvPicPr>
          <p:cNvPr id="7" name="espanita-slide02.wav">
            <a:hlinkClick r:id="" action="ppaction://media"/>
          </p:cNvPr>
          <p:cNvPicPr>
            <a:picLocks noRot="1" noChangeAspect="1"/>
          </p:cNvPicPr>
          <p:nvPr>
            <a:wavAudioFile r:embed="rId1" name="espanita-slid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570" y="0"/>
            <a:ext cx="9166602" cy="6858000"/>
          </a:xfrm>
          <a:prstGeom prst="rect">
            <a:avLst/>
          </a:prstGeom>
        </p:spPr>
      </p:pic>
      <p:pic>
        <p:nvPicPr>
          <p:cNvPr id="5" name="Picture 3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285860"/>
            <a:ext cx="3221793" cy="6684920"/>
          </a:xfrm>
          <a:prstGeom prst="rect">
            <a:avLst/>
          </a:prstGeom>
        </p:spPr>
      </p:pic>
      <p:pic>
        <p:nvPicPr>
          <p:cNvPr id="6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1285860"/>
            <a:ext cx="3221793" cy="6684920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3214678" y="1556792"/>
            <a:ext cx="5357850" cy="2729464"/>
          </a:xfrm>
          <a:prstGeom prst="wedgeRoundRectCallout">
            <a:avLst>
              <a:gd name="adj1" fmla="val -67119"/>
              <a:gd name="adj2" fmla="val 372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n-GB" sz="4400" b="1" dirty="0">
                <a:solidFill>
                  <a:schemeClr val="tx1"/>
                </a:solidFill>
              </a:rPr>
              <a:t>La </a:t>
            </a:r>
            <a:r>
              <a:rPr lang="en-GB" sz="4400" b="1" dirty="0" err="1">
                <a:solidFill>
                  <a:schemeClr val="tx1"/>
                </a:solidFill>
              </a:rPr>
              <a:t>se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orita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Espa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ita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muy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risue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ts val="4600"/>
              </a:lnSpc>
            </a:pPr>
            <a:r>
              <a:rPr lang="en-GB" sz="4400" b="1" dirty="0">
                <a:solidFill>
                  <a:schemeClr val="tx1"/>
                </a:solidFill>
              </a:rPr>
              <a:t>Te la </a:t>
            </a:r>
            <a:r>
              <a:rPr lang="en-GB" sz="4400" b="1" dirty="0" err="1">
                <a:solidFill>
                  <a:schemeClr val="tx1"/>
                </a:solidFill>
              </a:rPr>
              <a:t>describo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para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más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se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11"/>
          <p:cNvSpPr/>
          <p:nvPr/>
        </p:nvSpPr>
        <p:spPr>
          <a:xfrm>
            <a:off x="32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Miss little Spain smiles all the time.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I’ll describe her to you in more detail.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espanita-slide03.wav">
            <a:hlinkClick r:id="" action="ppaction://media"/>
          </p:cNvPr>
          <p:cNvPicPr>
            <a:picLocks noRot="1" noChangeAspect="1"/>
          </p:cNvPicPr>
          <p:nvPr>
            <a:wavAudioFile r:embed="rId2" name="espanita-slide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428596" y="404664"/>
            <a:ext cx="2928958" cy="4310220"/>
          </a:xfrm>
          <a:prstGeom prst="wedgeRoundRectCallout">
            <a:avLst>
              <a:gd name="adj1" fmla="val -83055"/>
              <a:gd name="adj2" fmla="val 26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n-GB" sz="4400" b="1" dirty="0" err="1">
                <a:solidFill>
                  <a:schemeClr val="tx1"/>
                </a:solidFill>
              </a:rPr>
              <a:t>Lleva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ropa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ce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ida</a:t>
            </a:r>
            <a:r>
              <a:rPr lang="en-GB" sz="4400" b="1" dirty="0">
                <a:solidFill>
                  <a:schemeClr val="tx1"/>
                </a:solidFill>
              </a:rPr>
              <a:t> y </a:t>
            </a:r>
            <a:r>
              <a:rPr lang="en-GB" sz="4400" b="1" dirty="0" err="1">
                <a:solidFill>
                  <a:schemeClr val="tx1"/>
                </a:solidFill>
              </a:rPr>
              <a:t>las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u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largas</a:t>
            </a:r>
            <a:r>
              <a:rPr lang="en-GB" sz="4400" b="1" dirty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ts val="4600"/>
              </a:lnSpc>
            </a:pPr>
            <a:r>
              <a:rPr lang="en-GB" sz="4400" b="1" dirty="0">
                <a:solidFill>
                  <a:schemeClr val="tx1"/>
                </a:solidFill>
              </a:rPr>
              <a:t>Y se </a:t>
            </a:r>
            <a:r>
              <a:rPr lang="en-GB" sz="4400" b="1" dirty="0" err="1">
                <a:solidFill>
                  <a:schemeClr val="tx1"/>
                </a:solidFill>
              </a:rPr>
              <a:t>pinta</a:t>
            </a:r>
            <a:r>
              <a:rPr lang="en-GB" sz="4400" b="1" dirty="0">
                <a:solidFill>
                  <a:schemeClr val="tx1"/>
                </a:solidFill>
              </a:rPr>
              <a:t> mucho </a:t>
            </a:r>
            <a:r>
              <a:rPr lang="en-GB" sz="4400" b="1" dirty="0" err="1">
                <a:solidFill>
                  <a:schemeClr val="tx1"/>
                </a:solidFill>
              </a:rPr>
              <a:t>las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pesta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as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7 Imagen" descr="espanita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-142900"/>
            <a:ext cx="5342728" cy="6143667"/>
          </a:xfrm>
          <a:prstGeom prst="rect">
            <a:avLst/>
          </a:prstGeom>
        </p:spPr>
      </p:pic>
      <p:pic>
        <p:nvPicPr>
          <p:cNvPr id="9" name="8 Imagen" descr="espanita-ojos-cerrado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0800" y="-142898"/>
            <a:ext cx="5344058" cy="6145195"/>
          </a:xfrm>
          <a:prstGeom prst="rect">
            <a:avLst/>
          </a:prstGeom>
        </p:spPr>
      </p:pic>
      <p:sp>
        <p:nvSpPr>
          <p:cNvPr id="6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wears tight clothes and has long nails.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And she brushes her eyelashes a lot.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2" name="espanita-slide04buena.wav">
            <a:hlinkClick r:id="" action="ppaction://media"/>
          </p:cNvPr>
          <p:cNvPicPr>
            <a:picLocks noRot="1" noChangeAspect="1"/>
          </p:cNvPicPr>
          <p:nvPr>
            <a:wavAudioFile r:embed="rId1" name="espanita-slide04buena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285720" y="642918"/>
            <a:ext cx="3277028" cy="4594262"/>
          </a:xfrm>
          <a:prstGeom prst="wedgeRoundRectCallout">
            <a:avLst>
              <a:gd name="adj1" fmla="val -83055"/>
              <a:gd name="adj2" fmla="val 26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n-GB" sz="4400" b="1" dirty="0">
                <a:solidFill>
                  <a:schemeClr val="tx1"/>
                </a:solidFill>
              </a:rPr>
              <a:t>Se </a:t>
            </a:r>
            <a:r>
              <a:rPr lang="en-GB" sz="4400" b="1" dirty="0" err="1">
                <a:solidFill>
                  <a:schemeClr val="tx1"/>
                </a:solidFill>
              </a:rPr>
              <a:t>hace</a:t>
            </a:r>
            <a:r>
              <a:rPr lang="en-GB" sz="4400" b="1" dirty="0">
                <a:solidFill>
                  <a:schemeClr val="tx1"/>
                </a:solidFill>
              </a:rPr>
              <a:t> un </a:t>
            </a:r>
            <a:r>
              <a:rPr lang="en-GB" sz="4400" b="1" dirty="0" err="1">
                <a:solidFill>
                  <a:schemeClr val="tx1"/>
                </a:solidFill>
              </a:rPr>
              <a:t>mo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o</a:t>
            </a:r>
            <a:r>
              <a:rPr lang="en-GB" sz="4400" b="1" dirty="0">
                <a:solidFill>
                  <a:schemeClr val="tx1"/>
                </a:solidFill>
              </a:rPr>
              <a:t> con mucho </a:t>
            </a:r>
            <a:r>
              <a:rPr lang="en-GB" sz="4400" b="1" dirty="0" err="1">
                <a:solidFill>
                  <a:schemeClr val="tx1"/>
                </a:solidFill>
              </a:rPr>
              <a:t>empe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o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ts val="4600"/>
              </a:lnSpc>
            </a:pPr>
            <a:r>
              <a:rPr lang="en-GB" sz="4400" b="1" dirty="0">
                <a:solidFill>
                  <a:schemeClr val="tx1"/>
                </a:solidFill>
              </a:rPr>
              <a:t> Lo </a:t>
            </a:r>
            <a:r>
              <a:rPr lang="en-GB" sz="4400" b="1" dirty="0" err="1">
                <a:solidFill>
                  <a:schemeClr val="tx1"/>
                </a:solidFill>
              </a:rPr>
              <a:t>adorna</a:t>
            </a:r>
            <a:r>
              <a:rPr lang="en-GB" sz="4400" b="1" dirty="0">
                <a:solidFill>
                  <a:schemeClr val="tx1"/>
                </a:solidFill>
              </a:rPr>
              <a:t> con </a:t>
            </a:r>
            <a:r>
              <a:rPr lang="en-GB" sz="4400" b="1" dirty="0" err="1">
                <a:solidFill>
                  <a:schemeClr val="tx1"/>
                </a:solidFill>
              </a:rPr>
              <a:t>una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flor</a:t>
            </a:r>
            <a:r>
              <a:rPr lang="en-GB" sz="4400" b="1" dirty="0">
                <a:solidFill>
                  <a:schemeClr val="tx1"/>
                </a:solidFill>
              </a:rPr>
              <a:t> de </a:t>
            </a:r>
            <a:r>
              <a:rPr lang="en-GB" sz="4400" b="1" dirty="0" err="1">
                <a:solidFill>
                  <a:schemeClr val="tx1"/>
                </a:solidFill>
              </a:rPr>
              <a:t>dise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o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5 Imagen" descr="flor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1650" y="3286124"/>
            <a:ext cx="1841920" cy="1778405"/>
          </a:xfrm>
          <a:prstGeom prst="rect">
            <a:avLst/>
          </a:prstGeom>
        </p:spPr>
      </p:pic>
      <p:pic>
        <p:nvPicPr>
          <p:cNvPr id="10" name="9 Imagen" descr="flor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571612"/>
            <a:ext cx="1841920" cy="1778405"/>
          </a:xfrm>
          <a:prstGeom prst="rect">
            <a:avLst/>
          </a:prstGeom>
        </p:spPr>
      </p:pic>
      <p:pic>
        <p:nvPicPr>
          <p:cNvPr id="11" name="10 Imagen" descr="flor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8972" y="500042"/>
            <a:ext cx="1841920" cy="1778405"/>
          </a:xfrm>
          <a:prstGeom prst="rect">
            <a:avLst/>
          </a:prstGeom>
        </p:spPr>
      </p:pic>
      <p:pic>
        <p:nvPicPr>
          <p:cNvPr id="12" name="11 Imagen" descr="flor4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1221967"/>
            <a:ext cx="1841920" cy="1778405"/>
          </a:xfrm>
          <a:prstGeom prst="rect">
            <a:avLst/>
          </a:prstGeom>
        </p:spPr>
      </p:pic>
      <p:pic>
        <p:nvPicPr>
          <p:cNvPr id="13" name="12 Imagen" descr="flor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2936479"/>
            <a:ext cx="1841920" cy="1778405"/>
          </a:xfrm>
          <a:prstGeom prst="rect">
            <a:avLst/>
          </a:prstGeom>
        </p:spPr>
      </p:pic>
      <p:pic>
        <p:nvPicPr>
          <p:cNvPr id="14" name="13 Imagen" descr="flor6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3929066"/>
            <a:ext cx="1841920" cy="1778405"/>
          </a:xfrm>
          <a:prstGeom prst="rect">
            <a:avLst/>
          </a:prstGeom>
        </p:spPr>
      </p:pic>
      <p:pic>
        <p:nvPicPr>
          <p:cNvPr id="15" name="14 Imagen" descr="espanita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857232"/>
            <a:ext cx="3929090" cy="4518107"/>
          </a:xfrm>
          <a:prstGeom prst="rect">
            <a:avLst/>
          </a:prstGeom>
        </p:spPr>
      </p:pic>
      <p:sp>
        <p:nvSpPr>
          <p:cNvPr id="16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makes herself a topknot with tenacity.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adorns it with a designer flower.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7" name="espanita-slide05.wav">
            <a:hlinkClick r:id="" action="ppaction://media"/>
          </p:cNvPr>
          <p:cNvPicPr>
            <a:picLocks noRot="1" noChangeAspect="1"/>
          </p:cNvPicPr>
          <p:nvPr>
            <a:wavAudioFile r:embed="rId1" name="espanita-slide05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8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pic>
        <p:nvPicPr>
          <p:cNvPr id="4" name="3 Imagen" descr="espanita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214422"/>
            <a:ext cx="3615507" cy="4157515"/>
          </a:xfrm>
          <a:prstGeom prst="rect">
            <a:avLst/>
          </a:prstGeom>
        </p:spPr>
      </p:pic>
      <p:pic>
        <p:nvPicPr>
          <p:cNvPr id="5" name="4 Imagen" descr="espanita-brazo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1214422"/>
            <a:ext cx="3615507" cy="4157515"/>
          </a:xfrm>
          <a:prstGeom prst="rect">
            <a:avLst/>
          </a:prstGeom>
        </p:spPr>
      </p:pic>
      <p:sp>
        <p:nvSpPr>
          <p:cNvPr id="6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plays the castanets with skill,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speaks Spanish and lives in Spain.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5"/>
          <p:cNvSpPr/>
          <p:nvPr/>
        </p:nvSpPr>
        <p:spPr>
          <a:xfrm>
            <a:off x="214282" y="764704"/>
            <a:ext cx="3286148" cy="4450246"/>
          </a:xfrm>
          <a:prstGeom prst="wedgeRoundRectCallout">
            <a:avLst>
              <a:gd name="adj1" fmla="val -74993"/>
              <a:gd name="adj2" fmla="val 2796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n-GB" sz="4400" b="1" dirty="0" err="1">
                <a:solidFill>
                  <a:schemeClr val="tx1"/>
                </a:solidFill>
              </a:rPr>
              <a:t>toca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las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casta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uelas</a:t>
            </a:r>
            <a:r>
              <a:rPr lang="en-GB" sz="4400" b="1" dirty="0">
                <a:solidFill>
                  <a:schemeClr val="tx1"/>
                </a:solidFill>
              </a:rPr>
              <a:t> con </a:t>
            </a:r>
            <a:r>
              <a:rPr lang="en-GB" sz="4400" b="1" dirty="0" err="1">
                <a:solidFill>
                  <a:schemeClr val="tx1"/>
                </a:solidFill>
              </a:rPr>
              <a:t>ma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</a:t>
            </a:r>
            <a:r>
              <a:rPr lang="en-GB" sz="4400" b="1" dirty="0">
                <a:solidFill>
                  <a:schemeClr val="tx1"/>
                </a:solidFill>
              </a:rPr>
              <a:t>, </a:t>
            </a:r>
            <a:r>
              <a:rPr lang="en-GB" sz="4400" b="1" dirty="0" err="1">
                <a:solidFill>
                  <a:schemeClr val="tx1"/>
                </a:solidFill>
              </a:rPr>
              <a:t>habla</a:t>
            </a:r>
            <a:r>
              <a:rPr lang="en-GB" sz="4400" b="1" dirty="0">
                <a:solidFill>
                  <a:schemeClr val="tx1"/>
                </a:solidFill>
              </a:rPr>
              <a:t> </a:t>
            </a:r>
            <a:r>
              <a:rPr lang="en-GB" sz="4400" b="1" dirty="0" err="1">
                <a:solidFill>
                  <a:schemeClr val="tx1"/>
                </a:solidFill>
              </a:rPr>
              <a:t>espa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ol</a:t>
            </a:r>
            <a:r>
              <a:rPr lang="en-GB" sz="4400" b="1" dirty="0">
                <a:solidFill>
                  <a:schemeClr val="tx1"/>
                </a:solidFill>
              </a:rPr>
              <a:t> y vive en </a:t>
            </a:r>
            <a:r>
              <a:rPr lang="en-GB" sz="4400" b="1" dirty="0" err="1">
                <a:solidFill>
                  <a:schemeClr val="tx1"/>
                </a:solidFill>
              </a:rPr>
              <a:t>Espa</a:t>
            </a:r>
            <a:r>
              <a:rPr lang="en-GB" sz="4400" b="1" dirty="0" err="1">
                <a:solidFill>
                  <a:srgbClr val="FF0000"/>
                </a:solidFill>
              </a:rPr>
              <a:t>ñ</a:t>
            </a:r>
            <a:r>
              <a:rPr lang="en-GB" sz="4400" b="1" dirty="0" err="1">
                <a:solidFill>
                  <a:schemeClr val="tx1"/>
                </a:solidFill>
              </a:rPr>
              <a:t>a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espanita-slide06castanetes.wav">
            <a:hlinkClick r:id="" action="ppaction://media"/>
          </p:cNvPr>
          <p:cNvPicPr>
            <a:picLocks noRot="1" noChangeAspect="1"/>
          </p:cNvPicPr>
          <p:nvPr>
            <a:wavAudioFile r:embed="rId1" name="espanita-slide06castanetes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9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4.44444E-6 2.49769E-6 C 0.00382 -0.01943 0.00608 -0.03053 0.02205 -0.03631 C 0.025 -0.03747 0.02813 -0.03747 0.03125 -0.03816 C 0.03594 -0.03747 0.04098 -0.03816 0.04549 -0.03631 C 0.04983 -0.03469 0.05157 -0.02521 0.0533 -0.02082 C 0.05573 -0.01457 0.05921 -0.00925 0.06233 -0.00347 C 0.06372 -0.00093 0.06546 0.00624 0.06754 0.00855 C 0.06858 0.00971 0.07014 0.00971 0.07153 0.0104 C 0.07552 0.01572 0.07778 0.01688 0.08316 0.01896 C 0.08976 0.01457 0.09705 0.01179 0.104 0.00855 C 0.10677 -0.00347 0.10278 0.0111 0.10921 -0.00185 C 0.1099 -0.00324 0.1099 -0.00532 0.11042 -0.00694 C 0.11112 -0.00879 0.11216 -0.01041 0.11302 -0.01203 C 0.11511 -0.02406 0.11962 -0.02822 0.12726 -0.03469 C 0.13299 -0.04603 0.14323 -0.04048 0.15191 -0.03631 C 0.15278 -0.03469 0.1533 -0.03238 0.15452 -0.03123 C 0.15556 -0.03007 0.15747 -0.03076 0.15851 -0.02937 C 0.16563 -0.01989 0.15278 -0.02752 0.16372 -0.02244 C 0.17205 -0.00579 0.17188 -0.00671 0.18438 0.00346 C 0.18993 0.00809 0.19254 0.01156 0.19879 0.01387 C 0.20348 0.01318 0.20834 0.01341 0.21302 0.01202 C 0.21702 0.01087 0.21997 0.003 0.22344 2.49769E-6 C 0.22778 -0.01781 0.22084 0.00925 0.22726 -0.01041 C 0.22848 -0.01434 0.22761 -0.01943 0.22987 -0.02244 C 0.23421 -0.02822 0.23681 -0.02891 0.24167 -0.03123 C 0.24844 -0.02937 0.25573 -0.03053 0.26233 -0.02776 C 0.26389 -0.02706 0.26372 -0.02382 0.26493 -0.02244 C 0.26598 -0.02128 0.26754 -0.02128 0.26893 -0.02082 C 0.27309 -0.01226 0.27066 -0.0118 0.27796 -0.00694 C 0.28108 -0.0007 0.28316 0.00508 0.28698 0.0104 C 0.304 0.00624 0.30747 0.00647 0.31181 -0.0155 C 0.30764 -0.03215 0.30868 -0.02937 0.2974 -0.03469 C 0.2849 -0.034 0.27223 -0.03446 0.25973 -0.03284 C 0.254 -0.03215 0.25487 -0.02197 0.2533 -0.01735 C 0.2507 -0.00972 0.24636 -0.00509 0.24289 0.00161 C 0.24063 0.0141 0.23646 0.01364 0.22865 0.01734 C 0.22761 0.01711 0.21285 0.01549 0.20782 0.01202 C 0.20313 0.00878 0.19618 -0.00185 0.19618 -0.00185 C 0.19514 -0.00833 0.19375 -0.02059 0.18959 -0.02429 C 0.18108 -0.03192 0.17362 -0.03469 0.16372 -0.03816 C 0.15938 -0.03446 0.15487 -0.03169 0.1507 -0.02776 C 0.14931 -0.01689 0.14653 -0.00185 0.13768 0.00161 C 0.13212 0.00046 0.12639 -0.0007 0.12084 -0.00185 C 0.11737 -0.00255 0.11355 -0.00116 0.11042 -0.00347 C 0.10886 -0.00463 0.11025 -0.00833 0.10921 -0.01041 C 0.10834 -0.01226 0.1066 -0.01272 0.10521 -0.01388 C 0.10157 -0.02059 0.1 -0.02683 0.0948 -0.03123 C 0.09167 -0.04464 0.08455 -0.04926 0.07535 -0.05366 C 0.06216 -0.04973 0.06702 -0.0532 0.05973 -0.04672 C 0.05799 -0.04325 0.05556 -0.04024 0.05452 -0.03631 C 0.05382 -0.03354 0.0507 -0.02059 0.04931 -0.01735 C 0.0441 -0.00602 0.04254 -0.00463 0.03646 0.00346 C 0.03525 0.00971 0.03559 0.01087 0.03247 0.01549 C 0.02969 0.01965 0.02344 0.02775 0.02344 0.02775 C 0.01424 0.02428 0.00938 0.02243 0.00261 0.01387 C -0.00347 -0.00209 -0.0026 -0.01018 -0.00121 -0.02937 C -0.00086 -0.03284 -0.00208 -0.0377 -4.44444E-6 -0.03978 C 0.00313 -0.04325 0.00782 -0.04209 0.01181 -0.04325 C 0.01875 -0.04279 0.0257 -0.04348 0.03247 -0.04163 C 0.03733 -0.04024 0.04167 -0.02591 0.04167 -0.02591 C 0.04306 -0.01758 0.04167 -0.01319 0.04809 -0.01041 C 0.05018 0.00138 0.05539 0.00647 0.06372 0.0104 C 0.06893 0.01734 0.07379 0.01757 0.08056 0.02081 C 0.08421 0.01827 0.08872 0.01827 0.09219 0.01549 C 0.09549 0.01295 0.09653 0.0074 0.09879 0.00346 C 0.10052 -0.00625 0.10487 -0.01365 0.10782 -0.02244 C 0.1125 -0.03608 0.1073 -0.03007 0.11424 -0.03631 C 0.11754 -0.04302 0.12049 -0.04302 0.12605 -0.04672 C 0.13264 -0.0451 0.13924 -0.04441 0.14549 -0.04163 C 0.14844 -0.03909 0.15243 -0.03839 0.15452 -0.03469 C 0.16268 -0.02012 0.15191 -0.0266 0.16112 -0.02244 C 0.1698 -0.01087 0.17153 -0.00301 0.18438 2.49769E-6 C 0.1875 -0.00116 0.19046 -0.00301 0.19358 -0.00347 C 0.19497 -0.0037 0.19601 -0.00162 0.1974 -0.00185 C 0.20209 -0.00278 0.2073 -0.01134 0.21042 -0.0155 C 0.21268 -0.02706 0.20868 -0.04441 0.21823 -0.04834 C 0.21841 -0.04834 0.23368 -0.0495 0.23646 -0.04325 C 0.2375 -0.04071 0.23681 -0.03724 0.23768 -0.03469 C 0.24237 -0.02082 0.25157 -0.00648 0.26233 -0.00185 C 0.26927 0.00439 0.27171 0.00532 0.27917 0.00855 C 0.3 0.00555 0.30695 0.00624 0.32205 -0.00856 C 0.32518 -0.02406 0.32743 -0.03539 0.31302 -0.03978 C 0.30868 -0.04371 0.30434 -0.04487 0.3 -0.04834 C 0.29219 -0.04788 0.28438 -0.04857 0.27674 -0.04672 C 0.27292 -0.04579 0.26632 -0.03978 0.26632 -0.03978 C 0.25938 -0.02637 0.26233 -0.00972 0.25591 0.00346 C 0.25556 0.00508 0.25243 0.02174 0.25191 0.02243 C 0.2507 0.02405 0.24844 0.02359 0.24671 0.02428 C 0.24063 0.02243 0.23473 0.02081 0.22865 0.01896 C 0.22535 0.01803 0.22118 0.00786 0.21823 0.00508 C 0.21615 0.00115 0.21389 -0.00301 0.21181 -0.00694 C 0.21094 -0.00856 0.20921 -0.01203 0.20921 -0.01203 C 0.20799 -0.02151 0.20955 -0.02799 0.20261 -0.03123 C 0.19132 -0.04626 0.1823 -0.05135 0.16632 -0.05528 C 0.16424 -0.05505 0.15521 -0.05458 0.15191 -0.05181 C 0.14688 -0.04765 0.13959 -0.03701 0.13507 -0.03123 C 0.13056 -0.01897 0.13316 -0.00347 0.12344 0.00508 C 0.12188 0.00647 0.11546 0.00809 0.11424 0.00855 C 0.11129 0.00809 0.10782 0.00878 0.10521 0.00693 C 0.10191 0.00462 0.0974 -0.00347 0.0974 -0.00347 C 0.09601 -0.01758 0.09601 -0.02128 0.08959 -0.03123 C 0.08542 -0.0377 0.08716 -0.03816 0.08177 -0.04163 C 0.07778 -0.04418 0.07396 -0.0451 0.07014 -0.04834 C 0.05973 -0.04788 0.04931 -0.04811 0.03907 -0.04672 C 0.03438 -0.04603 0.02882 -0.0303 0.02865 -0.02937 C 0.02535 -0.01712 0.02483 -0.00394 0.01945 0.00693 C 0.01719 0.01665 0.01407 0.02012 0.0066 0.02243 C 0.00087 0.02081 -0.00468 0.01896 -0.01041 0.01734 C -0.01354 0.01642 -0.01267 0.00832 -0.01562 0.00693 C -0.01684 0.00624 -0.01823 0.00578 -0.01944 0.00508 C -0.02274 -0.00139 -0.02569 -0.00417 -0.02725 -0.01203 C -0.02673 -0.01897 -0.02656 -0.02591 -0.02586 -0.03284 C -0.02569 -0.03469 -0.02604 -0.03747 -0.02465 -0.03816 C -0.0177 -0.04163 0.00278 -0.04256 0.01181 -0.0451 C 0.02205 -0.04163 0.02292 -0.04279 0.02605 -0.03123 C 0.02778 -0.01203 0.02691 0.00532 0.04289 0.01202 C 0.04775 0.01642 0.05122 0.01757 0.05712 0.01896 C 0.06372 0.0178 0.07362 0.01942 0.07917 0.01202 C 0.08177 0.00855 0.08368 0.00416 0.08577 2.49769E-6 C 0.0875 -0.00347 0.09098 -0.01041 0.09098 -0.01041 C 0.09237 -0.02151 0.09497 -0.03215 0.09618 -0.04325 C 0.09671 -0.04788 0.09618 -0.05273 0.0974 -0.05713 C 0.09809 -0.05944 0.1 -0.0606 0.10139 -0.06221 C 0.10504 -0.06175 0.11737 -0.0606 0.12205 -0.05875 C 0.12396 -0.05805 0.12552 -0.0562 0.12726 -0.05528 C 0.129 -0.05435 0.13073 -0.05412 0.13247 -0.05366 C 0.13716 -0.04741 0.13924 -0.04186 0.14289 -0.03469 C 0.1441 -0.02891 0.14584 -0.00949 0.14931 -0.00694 C 0.15122 -0.00555 0.15365 -0.00579 0.15591 -0.00509 C 0.15886 -0.00625 0.16198 -0.00694 0.16493 -0.00856 C 0.16858 -0.01041 0.17535 -0.0155 0.17535 -0.0155 C 0.17622 -0.01735 0.17691 -0.0192 0.17796 -0.02082 C 0.179 -0.02221 0.18091 -0.02267 0.18177 -0.02429 C 0.18212 -0.02498 0.18421 -0.03724 0.18438 -0.03816 C 0.18334 -0.05042 0.18403 -0.05505 0.17535 -0.05875 C 0.16667 -0.05805 0.15695 -0.06106 0.14931 -0.05528 C 0.14705 -0.05343 0.14254 -0.04464 0.13907 -0.04163 C 0.13664 -0.0266 0.13768 -0.03585 0.13768 -0.01388 " pathEditMode="relative" ptsTypes="fffffffffffffffffffffffffffffffffffffffffffffffffffffffffffffffffffffffffffffffffffffffffffffffffffffffffffffffffffffffffffffffffffffffffA">
                                      <p:cBhvr>
                                        <p:cTn id="8" dur="3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91 -0.00185 C 0.00573 -0.02127 0.00799 -0.03237 0.02396 -0.03815 C 0.02691 -0.03931 0.03003 -0.03931 0.03316 -0.04 C 0.03785 -0.03931 0.04288 -0.04 0.0474 -0.03815 C 0.05174 -0.03653 0.05347 -0.02705 0.05521 -0.02266 C 0.05764 -0.01642 0.06111 -0.0111 0.06424 -0.00532 C 0.06562 -0.00278 0.06736 0.00439 0.06944 0.0067 C 0.07049 0.00786 0.07205 0.00786 0.07344 0.00855 C 0.07743 0.01387 0.07969 0.01503 0.08507 0.01711 C 0.09167 0.01271 0.09896 0.00994 0.1059 0.0067 C 0.10868 -0.00532 0.10469 0.00925 0.11111 -0.0037 C 0.11181 -0.00509 0.11181 -0.00717 0.11233 -0.00879 C 0.11302 -0.01064 0.11406 -0.01226 0.11493 -0.01388 C 0.11701 -0.0259 0.12153 -0.03006 0.12917 -0.03653 C 0.1349 -0.04786 0.14514 -0.04231 0.15382 -0.03815 C 0.15469 -0.03653 0.15521 -0.03422 0.15642 -0.03307 C 0.15746 -0.03191 0.15937 -0.0326 0.16042 -0.03122 C 0.16753 -0.02174 0.15469 -0.02937 0.16562 -0.02428 C 0.17396 -0.00763 0.17378 -0.00856 0.18628 0.00162 C 0.19184 0.00624 0.19444 0.00971 0.20069 0.01202 C 0.20538 0.01133 0.21024 0.01156 0.21493 0.01017 C 0.21892 0.00901 0.22187 0.00115 0.22535 -0.00185 C 0.22969 -0.01966 0.22274 0.0074 0.22917 -0.01226 C 0.23038 -0.01619 0.22951 -0.02127 0.23177 -0.02428 C 0.23611 -0.03006 0.23871 -0.03075 0.24358 -0.03307 C 0.25035 -0.03122 0.25764 -0.03237 0.26424 -0.0296 C 0.2658 -0.0289 0.26562 -0.02567 0.26684 -0.02428 C 0.26788 -0.02312 0.26944 -0.02312 0.27083 -0.02266 C 0.275 -0.01411 0.27257 -0.01364 0.27986 -0.00879 C 0.28299 -0.00255 0.28507 0.00323 0.28889 0.00855 C 0.3059 0.00439 0.30937 0.00462 0.31371 -0.01734 C 0.30955 -0.03399 0.31059 -0.03122 0.29931 -0.03653 C 0.28681 -0.03584 0.27413 -0.0363 0.26163 -0.03468 C 0.2559 -0.03399 0.25677 -0.02382 0.25521 -0.01919 C 0.2526 -0.01156 0.24826 -0.00694 0.24479 -0.00023 C 0.24253 0.01225 0.23837 0.01179 0.23056 0.01549 C 0.22951 0.01526 0.21476 0.01364 0.20972 0.01017 C 0.20503 0.00693 0.19809 -0.0037 0.19809 -0.00347 C 0.19705 -0.01018 0.19566 -0.02243 0.19149 -0.02613 C 0.18299 -0.03376 0.17552 -0.03653 0.16562 -0.04 C 0.16128 -0.0363 0.15677 -0.03353 0.1526 -0.0296 C 0.15121 -0.01873 0.14844 -0.0037 0.13958 -0.00023 C 0.13403 -0.00139 0.1283 -0.00255 0.12274 -0.0037 C 0.11927 -0.0044 0.11545 -0.00301 0.11233 -0.00532 C 0.11076 -0.00648 0.11215 -0.01018 0.11111 -0.01226 C 0.11024 -0.01411 0.10851 -0.01457 0.10712 -0.01572 C 0.10347 -0.02243 0.10191 -0.02867 0.0967 -0.03307 C 0.09358 -0.04648 0.08646 -0.0511 0.07726 -0.05549 C 0.06406 -0.05156 0.06892 -0.05503 0.06163 -0.04856 C 0.0599 -0.04509 0.05746 -0.04208 0.05642 -0.03815 C 0.05573 -0.03538 0.0526 -0.02243 0.05121 -0.01919 C 0.04601 -0.00786 0.04444 -0.00648 0.03837 0.00162 C 0.03715 0.00786 0.0375 0.00901 0.03437 0.01364 C 0.0316 0.0178 0.02535 0.02589 0.02535 0.02612 C 0.01615 0.02243 0.01128 0.02058 0.00451 0.01202 C -0.00156 -0.00393 -0.00069 -0.01203 0.00069 -0.03122 C 0.00104 -0.03468 -0.00017 -0.03954 0.00191 -0.04162 C 0.00503 -0.04509 0.00972 -0.04393 0.01371 -0.04509 C 0.02066 -0.04463 0.0276 -0.04532 0.03437 -0.04347 C 0.03924 -0.04208 0.04358 -0.02775 0.04358 -0.02752 C 0.04496 -0.01942 0.04358 -0.01503 0.05 -0.01226 C 0.05208 -0.00046 0.05729 0.00462 0.06562 0.00855 C 0.07083 0.01549 0.07569 0.01572 0.08246 0.01896 C 0.08611 0.01641 0.09062 0.01641 0.0941 0.01364 C 0.0974 0.0111 0.09844 0.00555 0.10069 0.00162 C 0.10243 -0.00809 0.10677 -0.01549 0.10972 -0.02428 C 0.11441 -0.03792 0.1092 -0.03191 0.11615 -0.03815 C 0.11944 -0.04486 0.1224 -0.04486 0.12795 -0.04856 C 0.13455 -0.04694 0.14115 -0.04625 0.1474 -0.04347 C 0.15035 -0.04093 0.15434 -0.04023 0.15642 -0.03653 C 0.16458 -0.02197 0.15382 -0.02844 0.16302 -0.02428 C 0.1717 -0.01272 0.17344 -0.00486 0.18628 -0.00185 C 0.18941 -0.00301 0.19236 -0.00486 0.19549 -0.00532 C 0.19687 -0.00555 0.19792 -0.00347 0.19931 -0.0037 C 0.20399 -0.00463 0.2092 -0.01318 0.21233 -0.01734 C 0.21458 -0.0289 0.21059 -0.04625 0.22014 -0.05018 C 0.22031 -0.05018 0.23559 -0.05133 0.23837 -0.04509 C 0.23941 -0.04255 0.23871 -0.03908 0.23958 -0.03653 C 0.24427 -0.02266 0.25347 -0.00833 0.26424 -0.0037 C 0.27118 0.00254 0.27361 0.00347 0.28108 0.0067 C 0.30191 0.0037 0.30885 0.00439 0.32396 -0.01041 C 0.32708 -0.0259 0.32934 -0.03723 0.31493 -0.04162 C 0.31059 -0.04555 0.30625 -0.04671 0.30191 -0.05018 C 0.2941 -0.04971 0.28628 -0.05041 0.27865 -0.04856 C 0.27483 -0.04763 0.26823 -0.04162 0.26823 -0.04139 C 0.26128 -0.02821 0.26424 -0.01156 0.25781 0.00162 C 0.25746 0.00323 0.25434 0.01988 0.25382 0.02058 C 0.2526 0.02219 0.25035 0.02173 0.24861 0.02243 C 0.24253 0.02058 0.23663 0.01896 0.23056 0.01711 C 0.22726 0.01618 0.22309 0.00601 0.22014 0.00323 C 0.21806 -0.0007 0.2158 -0.00486 0.21371 -0.00879 C 0.21285 -0.01041 0.21111 -0.01388 0.21111 -0.01364 C 0.2099 -0.02336 0.21146 -0.02983 0.20451 -0.03307 C 0.19323 -0.04809 0.1842 -0.05318 0.16823 -0.05711 C 0.16615 -0.05688 0.15712 -0.05642 0.15382 -0.05364 C 0.14878 -0.04948 0.14149 -0.03885 0.13698 -0.03307 C 0.13246 -0.02081 0.13507 -0.00532 0.12535 0.00323 C 0.12378 0.00462 0.11736 0.00624 0.11615 0.0067 C 0.11319 0.00624 0.10972 0.00693 0.10712 0.00508 C 0.10382 0.00277 0.09931 -0.00532 0.09931 -0.00509 C 0.09792 -0.01942 0.09792 -0.02312 0.09149 -0.03307 C 0.08733 -0.03954 0.08906 -0.04 0.08368 -0.04347 C 0.07969 -0.04601 0.07587 -0.04694 0.07205 -0.05018 C 0.06163 -0.04971 0.05121 -0.04994 0.04097 -0.04856 C 0.03628 -0.04786 0.03073 -0.03214 0.03056 -0.03122 C 0.02726 -0.01896 0.02674 -0.00578 0.02135 0.00508 C 0.0191 0.0148 0.01597 0.01826 0.00851 0.02058 C 0.00278 0.01896 -0.00278 0.01711 -0.00851 0.01549 C -0.01163 0.01456 -0.01076 0.00647 -0.01372 0.00508 C -0.01493 0.00439 -0.01632 0.00393 -0.01754 0.00323 C -0.02083 -0.00324 -0.02379 -0.00601 -0.02535 -0.01388 C -0.02483 -0.02081 -0.02465 -0.02775 -0.02396 -0.03468 C -0.02379 -0.03653 -0.02413 -0.03931 -0.02274 -0.04 C -0.0158 -0.04347 0.00469 -0.0444 0.01371 -0.04694 C 0.02396 -0.04347 0.02483 -0.04463 0.02795 -0.03307 C 0.02969 -0.01388 0.02882 0.00347 0.04479 0.01017 C 0.04965 0.01456 0.05312 0.01572 0.05903 0.01711 C 0.06562 0.01595 0.07552 0.01757 0.08108 0.01017 C 0.08368 0.0067 0.08559 0.00231 0.08767 -0.00185 C 0.08941 -0.00532 0.09288 -0.01226 0.09288 -0.01203 C 0.09427 -0.02336 0.09687 -0.03399 0.09809 -0.04509 C 0.09861 -0.04971 0.09809 -0.05457 0.09931 -0.05896 C 0.1 -0.06127 0.10191 -0.06243 0.1033 -0.06405 C 0.10694 -0.06359 0.11927 -0.06243 0.12396 -0.06058 C 0.12587 -0.05989 0.12743 -0.05804 0.12917 -0.05711 C 0.1309 -0.05619 0.13264 -0.05596 0.13437 -0.05549 C 0.13906 -0.04925 0.14115 -0.0437 0.14479 -0.03653 C 0.14601 -0.03075 0.14774 -0.01133 0.15121 -0.00879 C 0.15312 -0.0074 0.15556 -0.00763 0.15781 -0.00694 C 0.16076 -0.00809 0.16389 -0.00879 0.16684 -0.01041 C 0.17049 -0.01226 0.17726 -0.01734 0.17726 -0.01711 C 0.17812 -0.01919 0.17882 -0.02104 0.17986 -0.02266 C 0.1809 -0.02405 0.18281 -0.02451 0.18368 -0.02613 C 0.18403 -0.02682 0.18611 -0.03908 0.18628 -0.04 C 0.18524 -0.05226 0.18594 -0.05688 0.17726 -0.06058 C 0.16858 -0.05989 0.15885 -0.06289 0.15121 -0.05711 C 0.14896 -0.05526 0.14444 -0.04648 0.14097 -0.04347 C 0.13854 -0.02844 0.13958 -0.03769 0.13958 -0.01572 " pathEditMode="relative" rAng="0" ptsTypes="fffffffffffffffffffffffffffffffffffffffffffffffffffffffffffffffffffffffffffffffffffffffffffffffffffffffffffffffffffffffffffffffffffffffffA">
                                      <p:cBhvr>
                                        <p:cTn id="10" dur="3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7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pic>
        <p:nvPicPr>
          <p:cNvPr id="8" name="7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3714728"/>
            <a:ext cx="1326856" cy="1971683"/>
          </a:xfrm>
          <a:prstGeom prst="rect">
            <a:avLst/>
          </a:prstGeom>
        </p:spPr>
      </p:pic>
      <p:pic>
        <p:nvPicPr>
          <p:cNvPr id="9" name="8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5116515"/>
            <a:ext cx="948569" cy="842097"/>
          </a:xfrm>
          <a:prstGeom prst="rect">
            <a:avLst/>
          </a:prstGeom>
        </p:spPr>
      </p:pic>
      <p:pic>
        <p:nvPicPr>
          <p:cNvPr id="42" name="41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61995">
            <a:off x="4714876" y="2928910"/>
            <a:ext cx="1326856" cy="1971683"/>
          </a:xfrm>
          <a:prstGeom prst="rect">
            <a:avLst/>
          </a:prstGeom>
        </p:spPr>
      </p:pic>
      <p:pic>
        <p:nvPicPr>
          <p:cNvPr id="43" name="42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196701">
            <a:off x="6786578" y="3500414"/>
            <a:ext cx="1326856" cy="1971683"/>
          </a:xfrm>
          <a:prstGeom prst="rect">
            <a:avLst/>
          </a:prstGeom>
        </p:spPr>
      </p:pic>
      <p:pic>
        <p:nvPicPr>
          <p:cNvPr id="45" name="44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911906">
            <a:off x="5786446" y="2428844"/>
            <a:ext cx="1326856" cy="1971683"/>
          </a:xfrm>
          <a:prstGeom prst="rect">
            <a:avLst/>
          </a:prstGeom>
        </p:spPr>
      </p:pic>
      <p:pic>
        <p:nvPicPr>
          <p:cNvPr id="58" name="57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2714596"/>
            <a:ext cx="948569" cy="842097"/>
          </a:xfrm>
          <a:prstGeom prst="rect">
            <a:avLst/>
          </a:prstGeom>
        </p:spPr>
      </p:pic>
      <p:pic>
        <p:nvPicPr>
          <p:cNvPr id="54" name="53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4857736"/>
            <a:ext cx="948569" cy="842097"/>
          </a:xfrm>
          <a:prstGeom prst="rect">
            <a:avLst/>
          </a:prstGeom>
        </p:spPr>
      </p:pic>
      <p:pic>
        <p:nvPicPr>
          <p:cNvPr id="47" name="46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076301">
            <a:off x="6929454" y="2071654"/>
            <a:ext cx="1326856" cy="1971683"/>
          </a:xfrm>
          <a:prstGeom prst="rect">
            <a:avLst/>
          </a:prstGeom>
        </p:spPr>
      </p:pic>
      <p:pic>
        <p:nvPicPr>
          <p:cNvPr id="48" name="47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986062">
            <a:off x="7311708" y="4159753"/>
            <a:ext cx="1326856" cy="1971683"/>
          </a:xfrm>
          <a:prstGeom prst="rect">
            <a:avLst/>
          </a:prstGeom>
        </p:spPr>
      </p:pic>
      <p:pic>
        <p:nvPicPr>
          <p:cNvPr id="49" name="48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405225">
            <a:off x="4439475" y="1952918"/>
            <a:ext cx="1326856" cy="1971683"/>
          </a:xfrm>
          <a:prstGeom prst="rect">
            <a:avLst/>
          </a:prstGeom>
        </p:spPr>
      </p:pic>
      <p:pic>
        <p:nvPicPr>
          <p:cNvPr id="50" name="49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35249">
            <a:off x="3867805" y="2920138"/>
            <a:ext cx="1326856" cy="1971683"/>
          </a:xfrm>
          <a:prstGeom prst="rect">
            <a:avLst/>
          </a:prstGeom>
        </p:spPr>
      </p:pic>
      <p:pic>
        <p:nvPicPr>
          <p:cNvPr id="52" name="51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4429108"/>
            <a:ext cx="948569" cy="842097"/>
          </a:xfrm>
          <a:prstGeom prst="rect">
            <a:avLst/>
          </a:prstGeom>
        </p:spPr>
      </p:pic>
      <p:pic>
        <p:nvPicPr>
          <p:cNvPr id="46" name="45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761044">
            <a:off x="4371138" y="4186144"/>
            <a:ext cx="1326856" cy="1971683"/>
          </a:xfrm>
          <a:prstGeom prst="rect">
            <a:avLst/>
          </a:prstGeom>
        </p:spPr>
      </p:pic>
      <p:pic>
        <p:nvPicPr>
          <p:cNvPr id="53" name="52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4357670"/>
            <a:ext cx="948569" cy="842097"/>
          </a:xfrm>
          <a:prstGeom prst="rect">
            <a:avLst/>
          </a:prstGeom>
        </p:spPr>
      </p:pic>
      <p:pic>
        <p:nvPicPr>
          <p:cNvPr id="44" name="43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763148">
            <a:off x="5514246" y="4115071"/>
            <a:ext cx="1326856" cy="1971683"/>
          </a:xfrm>
          <a:prstGeom prst="rect">
            <a:avLst/>
          </a:prstGeom>
        </p:spPr>
      </p:pic>
      <p:pic>
        <p:nvPicPr>
          <p:cNvPr id="55" name="54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4286232"/>
            <a:ext cx="948569" cy="842097"/>
          </a:xfrm>
          <a:prstGeom prst="rect">
            <a:avLst/>
          </a:prstGeom>
        </p:spPr>
      </p:pic>
      <p:pic>
        <p:nvPicPr>
          <p:cNvPr id="56" name="55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3428976"/>
            <a:ext cx="948569" cy="842097"/>
          </a:xfrm>
          <a:prstGeom prst="rect">
            <a:avLst/>
          </a:prstGeom>
        </p:spPr>
      </p:pic>
      <p:pic>
        <p:nvPicPr>
          <p:cNvPr id="51" name="50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3000348"/>
            <a:ext cx="1326856" cy="1971683"/>
          </a:xfrm>
          <a:prstGeom prst="rect">
            <a:avLst/>
          </a:prstGeom>
        </p:spPr>
      </p:pic>
      <p:pic>
        <p:nvPicPr>
          <p:cNvPr id="57" name="56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3428976"/>
            <a:ext cx="948569" cy="842097"/>
          </a:xfrm>
          <a:prstGeom prst="rect">
            <a:avLst/>
          </a:prstGeom>
        </p:spPr>
      </p:pic>
      <p:pic>
        <p:nvPicPr>
          <p:cNvPr id="59" name="58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50" y="2500282"/>
            <a:ext cx="948569" cy="842097"/>
          </a:xfrm>
          <a:prstGeom prst="rect">
            <a:avLst/>
          </a:prstGeom>
        </p:spPr>
      </p:pic>
      <p:pic>
        <p:nvPicPr>
          <p:cNvPr id="60" name="59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3000348"/>
            <a:ext cx="948569" cy="842097"/>
          </a:xfrm>
          <a:prstGeom prst="rect">
            <a:avLst/>
          </a:prstGeom>
        </p:spPr>
      </p:pic>
      <p:pic>
        <p:nvPicPr>
          <p:cNvPr id="61" name="60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5000612"/>
            <a:ext cx="948569" cy="842097"/>
          </a:xfrm>
          <a:prstGeom prst="rect">
            <a:avLst/>
          </a:prstGeom>
        </p:spPr>
      </p:pic>
      <p:pic>
        <p:nvPicPr>
          <p:cNvPr id="62" name="61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786166"/>
            <a:ext cx="948569" cy="842097"/>
          </a:xfrm>
          <a:prstGeom prst="rect">
            <a:avLst/>
          </a:prstGeom>
        </p:spPr>
      </p:pic>
      <p:pic>
        <p:nvPicPr>
          <p:cNvPr id="63" name="62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5067" y="2229689"/>
            <a:ext cx="948569" cy="842097"/>
          </a:xfrm>
          <a:prstGeom prst="rect">
            <a:avLst/>
          </a:prstGeom>
        </p:spPr>
      </p:pic>
      <p:pic>
        <p:nvPicPr>
          <p:cNvPr id="65" name="64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1857340"/>
            <a:ext cx="948569" cy="842097"/>
          </a:xfrm>
          <a:prstGeom prst="rect">
            <a:avLst/>
          </a:prstGeom>
        </p:spPr>
      </p:pic>
      <p:pic>
        <p:nvPicPr>
          <p:cNvPr id="66" name="65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761044">
            <a:off x="5871335" y="1328625"/>
            <a:ext cx="1326856" cy="1971683"/>
          </a:xfrm>
          <a:prstGeom prst="rect">
            <a:avLst/>
          </a:prstGeom>
        </p:spPr>
      </p:pic>
      <p:pic>
        <p:nvPicPr>
          <p:cNvPr id="64" name="63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6446" y="2357406"/>
            <a:ext cx="948569" cy="842097"/>
          </a:xfrm>
          <a:prstGeom prst="rect">
            <a:avLst/>
          </a:prstGeom>
        </p:spPr>
      </p:pic>
      <p:pic>
        <p:nvPicPr>
          <p:cNvPr id="67" name="66 Imagen" descr="pinappl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7761044">
            <a:off x="7014344" y="3186013"/>
            <a:ext cx="1326856" cy="1971683"/>
          </a:xfrm>
          <a:prstGeom prst="rect">
            <a:avLst/>
          </a:prstGeom>
        </p:spPr>
      </p:pic>
      <p:pic>
        <p:nvPicPr>
          <p:cNvPr id="68" name="67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3643290"/>
            <a:ext cx="948569" cy="842097"/>
          </a:xfrm>
          <a:prstGeom prst="rect">
            <a:avLst/>
          </a:prstGeom>
        </p:spPr>
      </p:pic>
      <p:pic>
        <p:nvPicPr>
          <p:cNvPr id="69" name="68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3834" y="4929174"/>
            <a:ext cx="948569" cy="842097"/>
          </a:xfrm>
          <a:prstGeom prst="rect">
            <a:avLst/>
          </a:prstGeom>
        </p:spPr>
      </p:pic>
      <p:pic>
        <p:nvPicPr>
          <p:cNvPr id="70" name="69 Imagen" descr="castan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5072050"/>
            <a:ext cx="948569" cy="842097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285720" y="548680"/>
            <a:ext cx="3214710" cy="4666270"/>
          </a:xfrm>
          <a:prstGeom prst="wedgeRoundRectCallout">
            <a:avLst>
              <a:gd name="adj1" fmla="val -83055"/>
              <a:gd name="adj2" fmla="val 26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Le gustan la pi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 y las casta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as.</a:t>
            </a:r>
          </a:p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Pero lo que más le gusta es la lasa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</a:t>
            </a:r>
            <a:r>
              <a:rPr lang="en-GB" sz="44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1" name="70 Imagen" descr="lasan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795851"/>
            <a:ext cx="3448899" cy="3061777"/>
          </a:xfrm>
          <a:prstGeom prst="rect">
            <a:avLst/>
          </a:prstGeom>
        </p:spPr>
      </p:pic>
      <p:pic>
        <p:nvPicPr>
          <p:cNvPr id="72" name="71 Imagen" descr="espanita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-7206"/>
            <a:ext cx="2242736" cy="2578949"/>
          </a:xfrm>
          <a:prstGeom prst="rect">
            <a:avLst/>
          </a:prstGeom>
        </p:spPr>
      </p:pic>
      <p:sp>
        <p:nvSpPr>
          <p:cNvPr id="37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She likes pineapples and chestnuts.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But what she likes the most is lasagne.</a:t>
            </a:r>
          </a:p>
        </p:txBody>
      </p:sp>
      <p:pic>
        <p:nvPicPr>
          <p:cNvPr id="39" name="espanita-slide08rapido.wav">
            <a:hlinkClick r:id="" action="ppaction://media"/>
          </p:cNvPr>
          <p:cNvPicPr>
            <a:picLocks noRot="1" noChangeAspect="1"/>
          </p:cNvPicPr>
          <p:nvPr>
            <a:wavAudioFile r:embed="rId1" name="espanita-slide08rapido.wav"/>
          </p:nvPr>
        </p:nvPicPr>
        <p:blipFill>
          <a:blip r:embed="rId8" cstate="print"/>
          <a:stretch>
            <a:fillRect/>
          </a:stretch>
        </p:blipFill>
        <p:spPr>
          <a:xfrm>
            <a:off x="8839232" y="6553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6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428596" y="548680"/>
            <a:ext cx="3214710" cy="3737576"/>
          </a:xfrm>
          <a:prstGeom prst="wedgeRoundRectCallout">
            <a:avLst>
              <a:gd name="adj1" fmla="val -83055"/>
              <a:gd name="adj2" fmla="val 2603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Tiene miedo de las ara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as,</a:t>
            </a:r>
          </a:p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que no son ninguna patra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a.</a:t>
            </a:r>
            <a:endParaRPr lang="en-GB" sz="4400" b="1" dirty="0">
              <a:solidFill>
                <a:schemeClr val="tx1"/>
              </a:solidFill>
            </a:endParaRPr>
          </a:p>
        </p:txBody>
      </p:sp>
      <p:pic>
        <p:nvPicPr>
          <p:cNvPr id="8" name="7 Imagen" descr="espanita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-142900"/>
            <a:ext cx="5342728" cy="6143667"/>
          </a:xfrm>
          <a:prstGeom prst="rect">
            <a:avLst/>
          </a:prstGeom>
        </p:spPr>
      </p:pic>
      <p:pic>
        <p:nvPicPr>
          <p:cNvPr id="10" name="9 Imagen" descr="espanita-vizc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0800" y="-144000"/>
            <a:ext cx="5344061" cy="6145200"/>
          </a:xfrm>
          <a:prstGeom prst="rect">
            <a:avLst/>
          </a:prstGeom>
        </p:spPr>
      </p:pic>
      <p:pic>
        <p:nvPicPr>
          <p:cNvPr id="11" name="10 Imagen" descr="espanita-grita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0800" y="-143998"/>
            <a:ext cx="5344059" cy="6145196"/>
          </a:xfrm>
          <a:prstGeom prst="rect">
            <a:avLst/>
          </a:prstGeom>
        </p:spPr>
      </p:pic>
      <p:pic>
        <p:nvPicPr>
          <p:cNvPr id="6" name="5 Imagen" descr="arana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-4852506"/>
            <a:ext cx="1219478" cy="4852506"/>
          </a:xfrm>
          <a:prstGeom prst="rect">
            <a:avLst/>
          </a:prstGeom>
        </p:spPr>
      </p:pic>
      <p:pic>
        <p:nvPicPr>
          <p:cNvPr id="12" name="11 Imagen" descr="arana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60000"/>
              </a:clrFrom>
              <a:clrTo>
                <a:srgbClr val="66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6380" y="-2566514"/>
            <a:ext cx="1219478" cy="4852506"/>
          </a:xfrm>
          <a:prstGeom prst="rect">
            <a:avLst/>
          </a:prstGeom>
        </p:spPr>
      </p:pic>
      <p:sp>
        <p:nvSpPr>
          <p:cNvPr id="9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is scared of spiders,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it is not a tall story.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espanita-slide08.wav">
            <a:hlinkClick r:id="" action="ppaction://media"/>
          </p:cNvPr>
          <p:cNvPicPr>
            <a:picLocks noRot="1" noChangeAspect="1"/>
          </p:cNvPicPr>
          <p:nvPr>
            <a:wavAudioFile r:embed="rId1" name="espanita-slide08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2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87 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 0 C 0.01285 -0.02496 0.02587 -0.04993 0.15104 -0.04623 C 0.27622 -0.04253 0.65104 0.0104 0.75104 0.02173 " pathEditMode="relative" ptsTypes="aaA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 0 C 0.01285 -0.02496 0.02587 -0.04993 0.15104 -0.04623 C 0.27622 -0.04253 0.65104 0.0104 0.75104 0.02173 " pathEditMode="relative" ptsTypes="aaA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 0 C 0.01285 -0.02496 0.02587 -0.04993 0.15104 -0.04623 C 0.27622 -0.04253 0.65104 0.0104 0.75104 0.02173 " pathEditMode="relative" ptsTypes="aaA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mph" presetSubtype="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Rot by="1800000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autoRev="1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Rot by="-1800000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autoRev="1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Rot by="1800000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autoRev="1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Rot by="-1800000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fondo.bmp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582"/>
          <a:stretch>
            <a:fillRect/>
          </a:stretch>
        </p:blipFill>
        <p:spPr>
          <a:xfrm>
            <a:off x="-22602" y="0"/>
            <a:ext cx="9166602" cy="6858000"/>
          </a:xfrm>
          <a:prstGeom prst="rect">
            <a:avLst/>
          </a:prstGeom>
        </p:spPr>
      </p:pic>
      <p:sp>
        <p:nvSpPr>
          <p:cNvPr id="7" name="Rounded Rectangular Callout 5"/>
          <p:cNvSpPr/>
          <p:nvPr/>
        </p:nvSpPr>
        <p:spPr>
          <a:xfrm>
            <a:off x="285720" y="404664"/>
            <a:ext cx="4000528" cy="3595840"/>
          </a:xfrm>
          <a:prstGeom prst="wedgeRoundRectCallout">
            <a:avLst>
              <a:gd name="adj1" fmla="val -85958"/>
              <a:gd name="adj2" fmla="val 398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Sue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 con vivir grandes haza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as,</a:t>
            </a:r>
          </a:p>
          <a:p>
            <a:pPr>
              <a:lnSpc>
                <a:spcPts val="4600"/>
              </a:lnSpc>
            </a:pPr>
            <a:r>
              <a:rPr lang="es-ES" sz="4400" b="1" dirty="0">
                <a:solidFill>
                  <a:schemeClr val="tx1"/>
                </a:solidFill>
              </a:rPr>
              <a:t>como subir a la cima de una monta</a:t>
            </a:r>
            <a:r>
              <a:rPr lang="es-ES" sz="4400" b="1" dirty="0">
                <a:solidFill>
                  <a:srgbClr val="FF0000"/>
                </a:solidFill>
              </a:rPr>
              <a:t>ñ</a:t>
            </a:r>
            <a:r>
              <a:rPr lang="es-ES" sz="4400" b="1" dirty="0">
                <a:solidFill>
                  <a:schemeClr val="tx1"/>
                </a:solidFill>
              </a:rPr>
              <a:t>a.</a:t>
            </a:r>
            <a:endParaRPr lang="en-GB" sz="4400" b="1" dirty="0">
              <a:solidFill>
                <a:schemeClr val="tx1"/>
              </a:solidFill>
            </a:endParaRPr>
          </a:p>
        </p:txBody>
      </p:sp>
      <p:sp>
        <p:nvSpPr>
          <p:cNvPr id="6" name="5 Llamada de nube"/>
          <p:cNvSpPr/>
          <p:nvPr/>
        </p:nvSpPr>
        <p:spPr>
          <a:xfrm rot="1636189">
            <a:off x="5094686" y="91417"/>
            <a:ext cx="3689668" cy="3712360"/>
          </a:xfrm>
          <a:prstGeom prst="cloudCallout">
            <a:avLst>
              <a:gd name="adj1" fmla="val -2375"/>
              <a:gd name="adj2" fmla="val 73980"/>
            </a:avLst>
          </a:prstGeom>
          <a:solidFill>
            <a:srgbClr val="73AB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9 Imagen" descr="mountain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9245" y="714356"/>
            <a:ext cx="2223865" cy="2357454"/>
          </a:xfrm>
          <a:prstGeom prst="rect">
            <a:avLst/>
          </a:prstGeom>
        </p:spPr>
      </p:pic>
      <p:pic>
        <p:nvPicPr>
          <p:cNvPr id="11" name="10 Imagen" descr="espanit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2357430"/>
            <a:ext cx="559103" cy="642918"/>
          </a:xfrm>
          <a:prstGeom prst="rect">
            <a:avLst/>
          </a:prstGeom>
        </p:spPr>
      </p:pic>
      <p:pic>
        <p:nvPicPr>
          <p:cNvPr id="12" name="11 Imagen" descr="espanit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714356"/>
            <a:ext cx="560391" cy="644400"/>
          </a:xfrm>
          <a:prstGeom prst="rect">
            <a:avLst/>
          </a:prstGeom>
        </p:spPr>
      </p:pic>
      <p:pic>
        <p:nvPicPr>
          <p:cNvPr id="13" name="12 Imagen" descr="fla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F1388"/>
              </a:clrFrom>
              <a:clrTo>
                <a:srgbClr val="8F1388">
                  <a:alpha val="0"/>
                </a:srgbClr>
              </a:clrTo>
            </a:clrChange>
          </a:blip>
          <a:stretch>
            <a:fillRect/>
          </a:stretch>
        </p:blipFill>
        <p:spPr>
          <a:xfrm rot="2125185">
            <a:off x="7072330" y="642918"/>
            <a:ext cx="1011641" cy="1072411"/>
          </a:xfrm>
          <a:prstGeom prst="rect">
            <a:avLst/>
          </a:prstGeom>
        </p:spPr>
      </p:pic>
      <p:pic>
        <p:nvPicPr>
          <p:cNvPr id="14" name="13 Imagen" descr="espanita-ojos-cerrado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7421" y="3414661"/>
            <a:ext cx="2124711" cy="2443231"/>
          </a:xfrm>
          <a:prstGeom prst="rect">
            <a:avLst/>
          </a:prstGeom>
        </p:spPr>
      </p:pic>
      <p:sp>
        <p:nvSpPr>
          <p:cNvPr id="15" name="Round Diagonal Corner Rectangle 11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She dreams of doing great things,</a:t>
            </a:r>
          </a:p>
          <a:p>
            <a:pPr algn="ctr">
              <a:lnSpc>
                <a:spcPts val="3800"/>
              </a:lnSpc>
            </a:pPr>
            <a:r>
              <a:rPr lang="en-US" sz="3600" b="1" dirty="0">
                <a:solidFill>
                  <a:schemeClr val="tx1"/>
                </a:solidFill>
              </a:rPr>
              <a:t>like climbing to the top of a mountain.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6" name="espanita-slide09.wav">
            <a:hlinkClick r:id="" action="ppaction://media"/>
          </p:cNvPr>
          <p:cNvPicPr>
            <a:picLocks noRot="1" noChangeAspect="1"/>
          </p:cNvPicPr>
          <p:nvPr>
            <a:wavAudioFile r:embed="rId1" name="espanita-slide0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8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5.55556E-6 C -0.00278 -0.00371 -0.00608 -0.01065 -0.00782 -0.01551 C -0.00625 -0.02639 -0.00261 -0.03288 0.00451 -0.03889 C 0.00729 -0.0382 0.01284 -0.03635 0.01284 -0.03635 C 0.01788 -0.03056 0.00902 -0.04422 0.00833 -0.04514 C 0.00729 -0.05209 0.00659 -0.06251 0.01163 -0.06667 C 0.01371 -0.07431 0.03125 -0.07107 0.03177 -0.07107 C 0.02951 -0.07362 0.03003 -0.07709 0.02777 -0.07963 C 0.02708 -0.08264 0.02691 -0.0845 0.02517 -0.08658 C 0.02448 -0.08982 0.02378 -0.09121 0.02465 -0.09445 C 0.02534 -0.10163 0.02847 -0.1051 0.03368 -0.10649 C 0.03767 -0.1051 0.04132 -0.10278 0.04531 -0.10139 C 0.04462 -0.10463 0.04253 -0.1088 0.04027 -0.10996 C 0.03819 -0.11274 0.03611 -0.11644 0.03368 -0.11852 C 0.03437 -0.12362 0.03524 -0.12547 0.03698 -0.12987 C 0.03958 -0.14584 0.0658 -0.13241 0.05573 -0.13681 C 0.05416 -0.14005 0.05364 -0.14098 0.05451 -0.14468 C 0.05538 -0.15463 0.05521 -0.15788 0.06284 -0.15926 C 0.06823 -0.15741 0.06684 -0.15649 0.07066 -0.1551 C 0.0717 -0.1588 0.07118 -0.15973 0.06875 -0.16181 C 0.06562 -0.17408 0.06684 -0.17871 0.07465 -0.18357 C 0.07847 -0.18288 0.08177 -0.18149 0.08559 -0.1801 C 0.08646 -0.17686 0.08715 -0.17385 0.08958 -0.17663 C 0.08732 -0.17963 0.08732 -0.18311 0.08507 -0.18612 C 0.08489 -0.18704 0.08489 -0.1882 0.08437 -0.18866 C 0.08368 -0.18936 0.08194 -0.18843 0.08177 -0.18959 C 0.08003 -0.2007 0.08038 -0.20001 0.08437 -0.20186 C 0.08802 -0.20533 0.08871 -0.20602 0.0934 -0.20695 C 0.09618 -0.20556 0.09757 -0.2051 0.1 -0.20255 C 0.10034 -0.20139 0.10034 -0.19954 0.10121 -0.19908 C 0.10173 -0.19862 0.1026 -0.20001 0.1026 -0.20093 C 0.1026 -0.20579 0.10173 -0.21065 0.10121 -0.21551 C 0.10295 -0.22616 0.10034 -0.21621 0.10382 -0.22084 C 0.10434 -0.22153 0.10399 -0.22269 0.10451 -0.22338 C 0.10521 -0.22454 0.10625 -0.22501 0.10712 -0.22593 C 0.10885 -0.22963 0.11146 -0.23473 0.11423 -0.23727 C 0.11475 -0.23774 0.11736 -0.23866 0.11805 -0.23889 C 0.11875 -0.23913 0.12014 -0.23982 0.12014 -0.23982 " pathEditMode="relative" ptsTypes="fffffffffffffffffffffffffffffffffffffA">
                                      <p:cBhvr>
                                        <p:cTn id="8" dur="3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95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3A3466-C4FA-414F-84B6-FB5764C03D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2A5A90-0DE7-4C1B-9375-F15B80A502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EAAD9C-ADF4-4D43-9DF2-B5D7E77F683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469</Words>
  <Application>Microsoft Office PowerPoint</Application>
  <PresentationFormat>On-screen Show (4:3)</PresentationFormat>
  <Paragraphs>52</Paragraphs>
  <Slides>16</Slides>
  <Notes>1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Españita’s Tale  Spanish “EÑE” Sound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201</cp:revision>
  <dcterms:created xsi:type="dcterms:W3CDTF">2009-05-22T12:43:55Z</dcterms:created>
  <dcterms:modified xsi:type="dcterms:W3CDTF">2025-07-22T18:25:18Z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