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0"/>
  </p:notesMasterIdLst>
  <p:handoutMasterIdLst>
    <p:handoutMasterId r:id="rId31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8" r:id="rId14"/>
    <p:sldId id="275" r:id="rId15"/>
    <p:sldId id="271" r:id="rId16"/>
    <p:sldId id="276" r:id="rId17"/>
    <p:sldId id="277" r:id="rId18"/>
    <p:sldId id="278" r:id="rId19"/>
    <p:sldId id="270" r:id="rId20"/>
    <p:sldId id="279" r:id="rId21"/>
    <p:sldId id="280" r:id="rId22"/>
    <p:sldId id="281" r:id="rId23"/>
    <p:sldId id="282" r:id="rId24"/>
    <p:sldId id="283" r:id="rId25"/>
    <p:sldId id="284" r:id="rId26"/>
    <p:sldId id="286" r:id="rId27"/>
    <p:sldId id="285" r:id="rId28"/>
    <p:sldId id="287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38" autoAdjust="0"/>
    <p:restoredTop sz="92653" autoAdjust="0"/>
  </p:normalViewPr>
  <p:slideViewPr>
    <p:cSldViewPr>
      <p:cViewPr>
        <p:scale>
          <a:sx n="58" d="100"/>
          <a:sy n="58" d="100"/>
        </p:scale>
        <p:origin x="3704" y="16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60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81B273-8017-462D-8914-54AF6C819C2A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7F4953-487A-4F37-9BD9-EA91242B8F8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7267E4-D231-448C-8012-D6C25BF66C2E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2509DD-D94E-48F0-923C-C88A947D64B9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509DD-D94E-48F0-923C-C88A947D64B9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509DD-D94E-48F0-923C-C88A947D64B9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509DD-D94E-48F0-923C-C88A947D64B9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509DD-D94E-48F0-923C-C88A947D64B9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509DD-D94E-48F0-923C-C88A947D64B9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FE02F-6458-48E9-A093-AED931E0971F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5F5EB-6417-427B-964C-9657B368529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FE02F-6458-48E9-A093-AED931E0971F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5F5EB-6417-427B-964C-9657B368529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FE02F-6458-48E9-A093-AED931E0971F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5F5EB-6417-427B-964C-9657B368529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FE02F-6458-48E9-A093-AED931E0971F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5F5EB-6417-427B-964C-9657B368529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FE02F-6458-48E9-A093-AED931E0971F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5F5EB-6417-427B-964C-9657B368529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FE02F-6458-48E9-A093-AED931E0971F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5F5EB-6417-427B-964C-9657B368529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FE02F-6458-48E9-A093-AED931E0971F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5F5EB-6417-427B-964C-9657B368529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FE02F-6458-48E9-A093-AED931E0971F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5F5EB-6417-427B-964C-9657B368529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FE02F-6458-48E9-A093-AED931E0971F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5F5EB-6417-427B-964C-9657B368529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FE02F-6458-48E9-A093-AED931E0971F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5F5EB-6417-427B-964C-9657B368529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FE02F-6458-48E9-A093-AED931E0971F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5F5EB-6417-427B-964C-9657B368529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AFE02F-6458-48E9-A093-AED931E0971F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E5F5EB-6417-427B-964C-9657B3685299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3.wav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4.wav"/><Relationship Id="rId5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5.wav"/><Relationship Id="rId6" Type="http://schemas.openxmlformats.org/officeDocument/2006/relationships/image" Target="../media/image1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6.wav"/><Relationship Id="rId6" Type="http://schemas.openxmlformats.org/officeDocument/2006/relationships/image" Target="../media/image1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7.wav"/><Relationship Id="rId6" Type="http://schemas.openxmlformats.org/officeDocument/2006/relationships/image" Target="../media/image1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8.wav"/><Relationship Id="rId6" Type="http://schemas.openxmlformats.org/officeDocument/2006/relationships/image" Target="../media/image21.png"/><Relationship Id="rId5" Type="http://schemas.openxmlformats.org/officeDocument/2006/relationships/image" Target="../media/image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9.wav"/><Relationship Id="rId6" Type="http://schemas.openxmlformats.org/officeDocument/2006/relationships/image" Target="../media/image24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0.wav"/><Relationship Id="rId6" Type="http://schemas.openxmlformats.org/officeDocument/2006/relationships/image" Target="../media/image7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1.wav"/><Relationship Id="rId6" Type="http://schemas.openxmlformats.org/officeDocument/2006/relationships/image" Target="../media/image7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audio" Target="../media/audio4.wav"/><Relationship Id="rId7" Type="http://schemas.openxmlformats.org/officeDocument/2006/relationships/image" Target="../media/image4.png"/><Relationship Id="rId2" Type="http://schemas.openxmlformats.org/officeDocument/2006/relationships/audio" Target="../media/audio3.wav"/><Relationship Id="rId1" Type="http://schemas.openxmlformats.org/officeDocument/2006/relationships/audio" Target="../media/audio2.wav"/><Relationship Id="rId6" Type="http://schemas.openxmlformats.org/officeDocument/2006/relationships/image" Target="../media/image3.png"/><Relationship Id="rId11" Type="http://schemas.openxmlformats.org/officeDocument/2006/relationships/image" Target="../media/image7.png"/><Relationship Id="rId5" Type="http://schemas.openxmlformats.org/officeDocument/2006/relationships/notesSlide" Target="../notesSlides/notesSlide1.xml"/><Relationship Id="rId10" Type="http://schemas.openxmlformats.org/officeDocument/2006/relationships/image" Target="../media/image6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2.wav"/><Relationship Id="rId6" Type="http://schemas.openxmlformats.org/officeDocument/2006/relationships/image" Target="../media/image7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3.wav"/><Relationship Id="rId6" Type="http://schemas.openxmlformats.org/officeDocument/2006/relationships/image" Target="../media/image7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4.wav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27.png"/><Relationship Id="rId3" Type="http://schemas.openxmlformats.org/officeDocument/2006/relationships/audio" Target="../media/audio27.wav"/><Relationship Id="rId7" Type="http://schemas.openxmlformats.org/officeDocument/2006/relationships/audio" Target="../media/audio31.wav"/><Relationship Id="rId12" Type="http://schemas.openxmlformats.org/officeDocument/2006/relationships/image" Target="../media/image26.png"/><Relationship Id="rId2" Type="http://schemas.openxmlformats.org/officeDocument/2006/relationships/audio" Target="../media/audio26.wav"/><Relationship Id="rId1" Type="http://schemas.openxmlformats.org/officeDocument/2006/relationships/audio" Target="../media/audio25.wav"/><Relationship Id="rId6" Type="http://schemas.openxmlformats.org/officeDocument/2006/relationships/audio" Target="../media/audio30.wav"/><Relationship Id="rId11" Type="http://schemas.openxmlformats.org/officeDocument/2006/relationships/image" Target="../media/image7.png"/><Relationship Id="rId5" Type="http://schemas.openxmlformats.org/officeDocument/2006/relationships/audio" Target="../media/audio29.wav"/><Relationship Id="rId10" Type="http://schemas.openxmlformats.org/officeDocument/2006/relationships/image" Target="../media/image4.png"/><Relationship Id="rId4" Type="http://schemas.openxmlformats.org/officeDocument/2006/relationships/audio" Target="../media/audio28.wav"/><Relationship Id="rId9" Type="http://schemas.openxmlformats.org/officeDocument/2006/relationships/image" Target="../media/image25.png"/><Relationship Id="rId1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2.wav"/><Relationship Id="rId6" Type="http://schemas.openxmlformats.org/officeDocument/2006/relationships/image" Target="../media/image7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44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audio" Target="../media/audio34.wav"/><Relationship Id="rId16" Type="http://schemas.openxmlformats.org/officeDocument/2006/relationships/image" Target="../media/image39.png"/><Relationship Id="rId20" Type="http://schemas.openxmlformats.org/officeDocument/2006/relationships/image" Target="../media/image43.png"/><Relationship Id="rId1" Type="http://schemas.openxmlformats.org/officeDocument/2006/relationships/audio" Target="../media/audio33.wav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1.png"/><Relationship Id="rId15" Type="http://schemas.openxmlformats.org/officeDocument/2006/relationships/image" Target="../media/image38.png"/><Relationship Id="rId23" Type="http://schemas.microsoft.com/office/2007/relationships/hdphoto" Target="../media/hdphoto1.wdp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image" Target="../media/image3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Relationship Id="rId22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7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7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7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8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7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7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6" Type="http://schemas.openxmlformats.org/officeDocument/2006/relationships/image" Target="../media/image7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428737"/>
            <a:ext cx="9144000" cy="2357454"/>
          </a:xfrm>
        </p:spPr>
        <p:txBody>
          <a:bodyPr>
            <a:noAutofit/>
          </a:bodyPr>
          <a:lstStyle/>
          <a:p>
            <a:pPr algn="l"/>
            <a:r>
              <a:rPr lang="en-GB" sz="20000" b="1" dirty="0" err="1"/>
              <a:t>SH</a:t>
            </a:r>
            <a:endParaRPr lang="en-GB" sz="20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The Silent H</a:t>
            </a:r>
          </a:p>
          <a:p>
            <a:r>
              <a:rPr lang="en-GB" dirty="0"/>
              <a:t>With the Angry Spanish Ninja H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786314" y="1428736"/>
            <a:ext cx="4357654" cy="23574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HH</a:t>
            </a:r>
            <a:r>
              <a:rPr kumimoji="0" lang="en-GB" sz="20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!</a:t>
            </a:r>
          </a:p>
        </p:txBody>
      </p:sp>
      <p:pic>
        <p:nvPicPr>
          <p:cNvPr id="5" name="Picture 4" descr="silent h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8000"/>
              </a:clrFrom>
              <a:clrTo>
                <a:srgbClr val="008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83027" y="1844630"/>
            <a:ext cx="1746163" cy="1687602"/>
          </a:xfrm>
          <a:prstGeom prst="rect">
            <a:avLst/>
          </a:prstGeom>
        </p:spPr>
      </p:pic>
      <p:pic>
        <p:nvPicPr>
          <p:cNvPr id="6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4" cstate="print"/>
          <a:stretch>
            <a:fillRect/>
          </a:stretch>
        </p:blipFill>
        <p:spPr>
          <a:xfrm>
            <a:off x="8643966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animMotion origin="layout" path="M 3.61111E-6 1.85185E-6 C -0.0007 -0.00486 -0.00035 -0.00996 -0.00174 -0.01459 C -0.00313 -0.01875 -0.00868 -0.02084 -0.01129 -0.02338 C -0.0198 -0.03148 -0.02101 -0.03102 -0.03212 -0.03426 C -0.04896 -0.0331 -0.06129 -0.03287 -0.07674 -0.02709 C -0.08334 -0.01921 -0.0875 -0.01111 -0.09393 -0.00371 C -0.09653 0.0044 -0.10122 0.0125 -0.10556 0.01967 C -0.10712 0.02639 -0.10973 0.03125 -0.11181 0.03773 C -0.11285 0.05625 -0.11268 0.08055 -0.11806 0.09907 C -0.1316 0.07847 -0.14098 0.05509 -0.15938 0.03958 C -0.1658 0.04028 -0.17257 0.04004 -0.179 0.04143 C -0.18473 0.04282 -0.19167 0.05347 -0.19636 0.05764 C -0.19983 0.0706 -0.19462 0.05463 -0.20278 0.06829 C -0.20539 0.07245 -0.2066 0.08171 -0.20764 0.08634 C -0.20695 0.09907 -0.20591 0.11157 -0.20591 0.1243 C -0.20591 0.12916 -0.20504 0.13495 -0.20764 0.13866 C -0.20903 0.14051 -0.21111 0.13541 -0.21233 0.13333 C -0.2198 0.12153 -0.21094 0.12986 -0.22014 0.12245 C -0.22396 0.11018 -0.23507 0.10254 -0.24427 0.09537 C -0.2474 0.09282 -0.25382 0.08819 -0.25382 0.08842 C -0.2724 0.09097 -0.26702 0.08981 -0.27778 0.1044 C -0.28056 0.10833 -0.28716 0.11528 -0.28716 0.11551 C -0.28924 0.12384 -0.29184 0.13171 -0.29358 0.14051 C -0.29462 0.14653 -0.29688 0.15856 -0.29688 0.15879 C -0.2974 0.16574 -0.29705 0.17315 -0.29844 0.18009 C -0.29896 0.18194 -0.29914 0.17639 -0.29983 0.17477 C -0.3007 0.17268 -0.30191 0.17083 -0.30313 0.16921 C -0.30799 0.16319 -0.31233 0.15671 -0.31771 0.15139 C -0.32049 0.14838 -0.32743 0.14398 -0.32743 0.14421 C -0.33334 0.14768 -0.3375 0.15231 -0.34323 0.15671 C -0.34879 0.16458 -0.35591 0.17106 -0.3592 0.18009 C -0.36146 0.18611 -0.36545 0.19815 -0.36545 0.19838 C -0.36771 0.2125 -0.36945 0.22778 -0.37379 0.24143 C -0.37518 0.25671 -0.37778 0.27129 -0.38004 0.28634 C -0.39011 0.27801 -0.39549 0.26458 -0.40539 0.25579 C -0.40851 0.25324 -0.41216 0.25116 -0.41493 0.24861 C -0.41858 0.2456 -0.42622 0.23958 -0.42622 0.23981 C -0.43299 0.24074 -0.44045 0.24051 -0.44705 0.24329 C -0.45174 0.24537 -0.45973 0.25393 -0.45973 0.25416 C -0.4632 0.26018 -0.46528 0.26435 -0.47049 0.26829 C -0.4724 0.27708 -0.47709 0.28009 -0.48039 0.28819 C -0.48351 0.29676 -0.48681 0.30579 -0.4915 0.31342 C -0.49341 0.32662 -0.49618 0.33866 -0.49948 0.35139 C -0.50539 0.32407 -0.51841 0.30949 -0.54254 0.30254 C -0.55122 0.29629 -0.56025 0.30023 -0.56962 0.30254 C -0.57622 0.30833 -0.57986 0.31412 -0.58559 0.3206 C -0.59115 0.32685 -0.59584 0.33079 -0.6 0.33866 C -0.61424 0.36597 -0.59983 0.34305 -0.61111 0.36018 C -0.61285 0.3662 -0.61563 0.3706 -0.61736 0.37662 C -0.61841 0.38009 -0.62066 0.38727 -0.62066 0.3875 C -0.62396 0.36204 -0.62934 0.35301 -0.65261 0.34768 C -0.66059 0.34838 -0.66893 0.34699 -0.67639 0.34954 C -0.68837 0.3537 -0.69671 0.37014 -0.70851 0.37477 C -0.71007 0.37662 -0.71129 0.3787 -0.7132 0.38009 C -0.71528 0.38171 -0.71789 0.38194 -0.7198 0.38379 C -0.72396 0.38796 -0.72691 0.39375 -0.73073 0.39815 C -0.73125 0.39977 -0.73299 0.40856 -0.73403 0.41065 C -0.73646 0.41504 -0.74202 0.42338 -0.74202 0.42361 C -0.74323 0.43079 -0.74323 0.43287 -0.74514 0.43958 C -0.74549 0.44143 -0.74688 0.44491 -0.74688 0.44514 " pathEditMode="relative" rAng="0" ptsTypes="fffffffffffffffffffffffffffffffffffffffffffffffffffffffffff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300" y="205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mph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00562" y="1142984"/>
            <a:ext cx="3857653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0" b="1" dirty="0" err="1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ello</a:t>
            </a:r>
            <a:endParaRPr lang="en-US" sz="160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bg1">
                  <a:lumMod val="75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7" name="Picture 6" descr="angry english h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048000" y="0"/>
            <a:ext cx="3048000" cy="3305175"/>
          </a:xfrm>
          <a:prstGeom prst="rect">
            <a:avLst/>
          </a:prstGeom>
        </p:spPr>
      </p:pic>
      <p:pic>
        <p:nvPicPr>
          <p:cNvPr id="8" name="Picture 7" descr="angrycarrotfacebac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428596" y="4574386"/>
            <a:ext cx="2201173" cy="4567227"/>
          </a:xfrm>
          <a:prstGeom prst="rect">
            <a:avLst/>
          </a:prstGeom>
        </p:spPr>
      </p:pic>
      <p:pic>
        <p:nvPicPr>
          <p:cNvPr id="9" name="Picture 8" descr="angrypotatoheadbac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 flipH="1">
            <a:off x="6000760" y="5042306"/>
            <a:ext cx="2943334" cy="3631387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4716016" y="3933056"/>
            <a:ext cx="2070562" cy="1139018"/>
          </a:xfrm>
          <a:prstGeom prst="wedgeRoundRectCallout">
            <a:avLst>
              <a:gd name="adj1" fmla="val 41962"/>
              <a:gd name="adj2" fmla="val 9737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Hello</a:t>
            </a:r>
          </a:p>
        </p:txBody>
      </p:sp>
      <p:pic>
        <p:nvPicPr>
          <p:cNvPr id="11" name="GRSPNinjaHache_slide10.wav">
            <a:hlinkClick r:id="" action="ppaction://media"/>
          </p:cNvPr>
          <p:cNvPicPr>
            <a:picLocks noRot="1" noChangeAspect="1"/>
          </p:cNvPicPr>
          <p:nvPr>
            <a:wavAudioFile r:embed="rId1" name="GRSPNinjaHache_slide10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89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28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7 -0.06819 C 0.00764 -0.07259 0.04497 -0.07675 0.05782 -0.07675 C 0.14028 -0.07675 0.22414 -0.00601 0.22414 0.06519 C 0.22414 0.02912 0.26598 -0.00601 0.3066 -0.00601 C 0.34844 -0.00601 0.3882 0.02959 0.3882 0.06519 C 0.3882 0.04715 0.4099 0.02912 0.43056 0.02912 C 0.45139 0.02912 0.47257 0.04646 0.47257 0.06519 C 0.47257 0.05548 0.48334 0.04715 0.49341 0.04715 C 0.50417 0.04715 0.51493 0.05617 0.51493 0.06519 C 0.51493 0.05987 0.52032 0.05548 0.5257 0.05548 C 0.52813 0.05548 0.53629 0.05987 0.53629 0.06519 C 0.53629 0.06241 0.53889 0.05987 0.5415 0.05987 C 0.5415 0.05964 0.54688 0.06241 0.54688 0.06519 C 0.54688 0.0638 0.54688 0.06241 0.54948 0.06241 C 0.54948 0.0631 0.55278 0.0638 0.55278 0.06519 C 0.55278 0.06426 0.55278 0.0638 0.55278 0.0631 C 0.55539 0.0631 0.55539 0.0638 0.55539 0.06449 C 0.55782 0.06449 0.55782 0.0638 0.55782 0.0631 C 0.56146 0.0631 0.56146 0.0638 0.56146 0.06449 " pathEditMode="relative" rAng="0" ptsTypes="fffffffffffffffffff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200" y="62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Motion origin="layout" path="M -1.38889E-6 2.73232E-6 C -1.38889E-6 0.00023 0.00469 -0.01572 0.00903 -0.02011 C 0.02014 -0.0326 0.0099 -0.01757 0.01754 -0.02959 C 0.01649 -0.03144 0.01684 -0.0356 0.01458 -0.03445 C 0.01059 -0.03213 0.01233 -0.0289 0.01163 -0.02636 C 0.0059 -0.00324 0.01215 -0.01988 0.0059 -0.00486 C 0.00504 -0.01387 0.02309 -0.02797 0.00295 -0.03213 C -0.00052 -0.03283 -1.38889E-6 0.02704 -1.38889E-6 -0.02497 " pathEditMode="relative" rAng="0" ptsTypes="fffffffA">
                                      <p:cBhvr>
                                        <p:cTn id="10" dur="1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0" y="-4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0" grpId="0" animBg="1"/>
      <p:bldP spid="10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14282" y="1142984"/>
            <a:ext cx="8786842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40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un     </a:t>
            </a:r>
            <a:r>
              <a:rPr lang="en-US" sz="14000" b="1" dirty="0" err="1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ealthy</a:t>
            </a:r>
            <a:endParaRPr lang="en-US" sz="140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bg1">
                  <a:lumMod val="75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7" name="Picture 6" descr="angry english h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571799" y="1"/>
            <a:ext cx="2305758" cy="2500306"/>
          </a:xfrm>
          <a:prstGeom prst="rect">
            <a:avLst/>
          </a:prstGeom>
        </p:spPr>
      </p:pic>
      <p:pic>
        <p:nvPicPr>
          <p:cNvPr id="8" name="Picture 7" descr="angrycarrotfacebac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428596" y="4574386"/>
            <a:ext cx="2201173" cy="4567227"/>
          </a:xfrm>
          <a:prstGeom prst="rect">
            <a:avLst/>
          </a:prstGeom>
        </p:spPr>
      </p:pic>
      <p:pic>
        <p:nvPicPr>
          <p:cNvPr id="9" name="Picture 8" descr="angrypotatoheadback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 flipH="1">
            <a:off x="6000760" y="5042306"/>
            <a:ext cx="2943334" cy="3631387"/>
          </a:xfrm>
          <a:prstGeom prst="rect">
            <a:avLst/>
          </a:prstGeom>
        </p:spPr>
      </p:pic>
      <p:sp>
        <p:nvSpPr>
          <p:cNvPr id="11" name="Rounded Rectangular Callout 10"/>
          <p:cNvSpPr/>
          <p:nvPr/>
        </p:nvSpPr>
        <p:spPr>
          <a:xfrm>
            <a:off x="2357422" y="3861048"/>
            <a:ext cx="4302810" cy="1853968"/>
          </a:xfrm>
          <a:prstGeom prst="wedgeRoundRectCallout">
            <a:avLst>
              <a:gd name="adj1" fmla="val 35572"/>
              <a:gd name="adj2" fmla="val 7585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Ah, the wonderful sound of the English H!!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2143108" y="3789040"/>
            <a:ext cx="2500900" cy="1068720"/>
          </a:xfrm>
          <a:prstGeom prst="wedgeRoundRectCallout">
            <a:avLst>
              <a:gd name="adj1" fmla="val -34121"/>
              <a:gd name="adj2" fmla="val 10028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unhealthy</a:t>
            </a:r>
          </a:p>
        </p:txBody>
      </p:sp>
      <p:pic>
        <p:nvPicPr>
          <p:cNvPr id="10" name="GRSPNinjaHache_slide11.wav">
            <a:hlinkClick r:id="" action="ppaction://media"/>
          </p:cNvPr>
          <p:cNvPicPr>
            <a:picLocks noRot="1" noChangeAspect="1"/>
          </p:cNvPicPr>
          <p:nvPr>
            <a:wavAudioFile r:embed="rId1" name="GRSPNinjaHache_slide11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107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2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8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96949E-6 C 0.01025 -0.0037 0.04497 -0.00647 0.05695 -0.00647 C 0.13351 -0.00647 0.21042 0.05155 0.21042 0.11119 C 0.21042 0.08067 0.24948 0.05155 0.28733 0.05155 C 0.32622 0.05155 0.36337 0.08114 0.36337 0.11119 C 0.36337 0.09547 0.38351 0.08067 0.40261 0.08067 C 0.42223 0.08067 0.44184 0.095 0.44184 0.11119 C 0.44184 0.1024 0.45174 0.09547 0.46111 0.09547 C 0.47118 0.09547 0.48125 0.1031 0.48125 0.11119 C 0.48125 0.10633 0.48629 0.1024 0.49115 0.1024 C 0.49341 0.1024 0.50105 0.10633 0.50105 0.11119 C 0.50105 0.10841 0.5033 0.10633 0.50591 0.10633 C 0.50591 0.1061 0.51094 0.10841 0.51094 0.11119 C 0.51094 0.10957 0.51094 0.10841 0.51337 0.10841 C 0.51337 0.10887 0.51632 0.10957 0.51632 0.11119 C 0.51632 0.1098 0.51632 0.10957 0.51632 0.10887 C 0.51875 0.10887 0.51875 0.10957 0.51875 0.11003 C 0.52118 0.11003 0.52118 0.10957 0.52118 0.10887 C 0.52483 0.10887 0.52483 0.10957 0.52483 0.11003 " pathEditMode="relative" rAng="0" ptsTypes="fffffffffffffffffff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00" y="52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animMotion origin="layout" path="M -1.38889E-6 2.73232E-6 C -1.38889E-6 0.00023 0.00469 -0.01572 0.00903 -0.02011 C 0.02014 -0.0326 0.0099 -0.01757 0.01754 -0.02959 C 0.01649 -0.03144 0.01684 -0.0356 0.01458 -0.03445 C 0.01059 -0.03213 0.01233 -0.0289 0.01163 -0.02636 C 0.0059 -0.00324 0.01215 -0.01988 0.0059 -0.00486 C 0.00504 -0.01387 0.02309 -0.02797 0.00295 -0.03213 C -0.00052 -0.03283 -1.38889E-6 0.02704 -1.38889E-6 -0.02497 " pathEditMode="relative" rAng="0" ptsTypes="fffffffA">
                                      <p:cBhvr>
                                        <p:cTn id="10" dur="3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0" y="-4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Motion origin="layout" path="M 0.00017 -0.0067 C 0.00087 -0.01479 -0.00018 -0.01687 0.00208 -0.0245 C 0.00312 -0.02797 0.00173 -0.01525 0.00416 -0.01364 C 0.00607 -0.01225 0.00538 -0.01895 0.00607 -0.02173 C 0.00868 -0.00809 0.01094 -0.01155 0.00017 -0.0067 Z " pathEditMode="relative" rAng="0" ptsTypes="fffff">
                                      <p:cBhvr>
                                        <p:cTn id="12" dur="1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-11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4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47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93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1" grpId="0" animBg="1"/>
      <p:bldP spid="11" grpId="1" animBg="1"/>
      <p:bldP spid="12" grpId="0" animBg="1"/>
      <p:bldP spid="12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London - Big Ben by rudolf_schuba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Picture 7" descr="angry english h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048000" y="1500174"/>
            <a:ext cx="3048000" cy="3305175"/>
          </a:xfrm>
          <a:prstGeom prst="rect">
            <a:avLst/>
          </a:prstGeom>
        </p:spPr>
      </p:pic>
      <p:pic>
        <p:nvPicPr>
          <p:cNvPr id="12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5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20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11111E-6 C 0.01164 -0.00463 0.05226 -0.00903 0.06702 -0.00903 C 0.1566 -0.00903 0.24914 0.06273 0.24914 0.13518 C 0.24914 0.09861 0.29618 0.06273 0.34011 0.06273 C 0.38646 0.06273 0.42986 0.09907 0.42986 0.13518 C 0.42986 0.1169 0.4533 0.09861 0.47639 0.09861 C 0.49983 0.09861 0.52257 0.11643 0.52257 0.13518 C 0.52257 0.12569 0.5342 0.1169 0.54549 0.1169 C 0.55764 0.1169 0.56927 0.12616 0.56927 0.13518 C 0.56927 0.13032 0.575 0.12569 0.58125 0.12569 C 0.58368 0.12569 0.59254 0.13032 0.59254 0.13518 C 0.59254 0.13264 0.59514 0.13032 0.59861 0.13032 C 0.59861 0.12963 0.60417 0.13264 0.60417 0.13518 C 0.60417 0.1338 0.60417 0.13264 0.60764 0.13264 C 0.60764 0.1331 0.61025 0.1338 0.61025 0.13518 C 0.61025 0.13426 0.61025 0.1338 0.61025 0.1331 C 0.61355 0.1331 0.61355 0.1338 0.61355 0.13449 C 0.6165 0.13449 0.6165 0.1338 0.6165 0.1331 C 0.61945 0.1331 0.61945 0.1338 0.61945 0.13449 " pathEditMode="relative" rAng="0" ptsTypes="fffffffffffffffffff">
                                      <p:cBhvr>
                                        <p:cTn id="6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000" y="63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54" presetClass="path" presetSubtype="0" accel="50000" decel="5000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Motion origin="layout" path="M 0.61945 0.13449 C 0.63438 0.1537 0.68646 0.17315 0.70469 0.17315 C 0.82049 0.17315 0.93976 -0.12917 0.93976 -0.43194 C 0.93976 -0.27893 0.99931 -0.12917 1.05573 -0.12917 C 1.11528 -0.12917 1.17136 -0.28148 1.17136 -0.43194 C 1.17136 -0.35648 1.20122 -0.27893 1.23108 -0.27893 C 1.26059 -0.27893 1.29045 -0.3544 1.29045 -0.43194 C 1.29045 -0.39306 1.30521 -0.35648 1.32049 -0.35648 C 1.33507 -0.35648 1.35018 -0.39537 1.35018 -0.43194 C 1.35018 -0.41227 1.35782 -0.39306 1.36511 -0.39306 C 1.36875 -0.39306 1.37986 -0.41227 1.37986 -0.43194 C 1.37986 -0.42199 1.38368 -0.41227 1.3875 -0.41227 C 1.3875 -0.41481 1.39549 -0.42199 1.39549 -0.43194 C 1.39549 -0.42662 1.39549 -0.42199 1.39931 -0.42199 C 1.39931 -0.42454 1.40313 -0.42685 1.40313 -0.43194 C 1.40313 -0.42893 1.40313 -0.42662 1.40313 -0.42454 C 1.40712 -0.42454 1.40712 -0.42685 1.40712 -0.42963 C 1.41094 -0.42963 1.41094 -0.42685 1.41094 -0.42454 C 1.41476 -0.42454 1.41476 -0.42685 1.41476 -0.42963 " pathEditMode="relative" rAng="10800000" ptsTypes="fffffffffffffffffff">
                                      <p:cBhvr>
                                        <p:cTn id="10" dur="19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800" y="-264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74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857488" y="1142984"/>
            <a:ext cx="6643702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2000" b="1" dirty="0" err="1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ermanos</a:t>
            </a:r>
            <a:endParaRPr lang="en-US" sz="120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bg1">
                  <a:lumMod val="75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8" name="Picture 7" descr="angrycarrotfacebac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428596" y="4574386"/>
            <a:ext cx="2201173" cy="4567227"/>
          </a:xfrm>
          <a:prstGeom prst="rect">
            <a:avLst/>
          </a:prstGeom>
        </p:spPr>
      </p:pic>
      <p:pic>
        <p:nvPicPr>
          <p:cNvPr id="9" name="Picture 8" descr="angrypotatoheadbac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 flipH="1">
            <a:off x="6000760" y="5042306"/>
            <a:ext cx="2943334" cy="3631387"/>
          </a:xfrm>
          <a:prstGeom prst="rect">
            <a:avLst/>
          </a:prstGeom>
        </p:spPr>
      </p:pic>
      <p:sp>
        <p:nvSpPr>
          <p:cNvPr id="11" name="Rounded Rectangular Callout 10"/>
          <p:cNvSpPr/>
          <p:nvPr/>
        </p:nvSpPr>
        <p:spPr>
          <a:xfrm>
            <a:off x="2357422" y="3861048"/>
            <a:ext cx="4446826" cy="1853968"/>
          </a:xfrm>
          <a:prstGeom prst="wedgeRoundRectCallout">
            <a:avLst>
              <a:gd name="adj1" fmla="val 35572"/>
              <a:gd name="adj2" fmla="val 7585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That is “brothers and sisters” in Spanish, isn’t it?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1714480" y="3861048"/>
            <a:ext cx="2641496" cy="996712"/>
          </a:xfrm>
          <a:prstGeom prst="wedgeRoundRectCallout">
            <a:avLst>
              <a:gd name="adj1" fmla="val -34121"/>
              <a:gd name="adj2" fmla="val 10028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hermanos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0" name="Picture 9" descr="silent h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8000"/>
              </a:clrFrom>
              <a:clrTo>
                <a:srgbClr val="008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714808" y="-785842"/>
            <a:ext cx="3050283" cy="2947987"/>
          </a:xfrm>
          <a:prstGeom prst="rect">
            <a:avLst/>
          </a:prstGeom>
        </p:spPr>
      </p:pic>
      <p:pic>
        <p:nvPicPr>
          <p:cNvPr id="13" name="GRSPNinjaHache_slide13.wav">
            <a:hlinkClick r:id="" action="ppaction://media"/>
          </p:cNvPr>
          <p:cNvPicPr>
            <a:picLocks noRot="1" noChangeAspect="1"/>
          </p:cNvPicPr>
          <p:nvPr>
            <a:wavAudioFile r:embed="rId1" name="GRSPNinjaHache_slide13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3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816 -0.15834 C 0.06563 -0.17061 0.0915 -0.18287 0.10052 -0.18287 C 0.15782 -0.18287 0.2165 0.00925 0.2165 0.20162 C 0.2165 0.10463 0.24618 0.00925 0.27361 0.00925 C 0.30348 0.00925 0.33143 0.10625 0.33143 0.20162 C 0.33143 0.1537 0.34566 0.10463 0.36077 0.10463 C 0.37483 0.10463 0.39011 0.15231 0.39011 0.20162 C 0.39011 0.17685 0.39705 0.1537 0.40504 0.1537 C 0.41233 0.1537 0.4198 0.17824 0.4198 0.20162 C 0.4198 0.18912 0.42361 0.17685 0.42709 0.17685 C 0.429 0.17685 0.43455 0.18912 0.43455 0.20162 C 0.43455 0.19537 0.43646 0.18912 0.43837 0.18912 C 0.43837 0.19074 0.44202 0.19537 0.44202 0.20162 C 0.44202 0.19838 0.44202 0.19537 0.4441 0.19537 C 0.4441 0.19699 0.44601 0.19861 0.44601 0.20162 C 0.44601 0.2 0.44601 0.19838 0.44601 0.19699 C 0.44792 0.19699 0.44792 0.19861 0.44792 0.20023 C 0.44983 0.20023 0.44983 0.19861 0.44983 0.19699 C 0.45191 0.19699 0.45191 0.19861 0.45191 0.20023 " pathEditMode="relative" rAng="0" ptsTypes="fffffffffffffffffff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00" y="168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4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9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1" grpId="0" animBg="1"/>
      <p:bldP spid="11" grpId="1" animBg="1"/>
      <p:bldP spid="12" grpId="0" animBg="1"/>
      <p:bldP spid="12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786182" y="1000108"/>
            <a:ext cx="4857752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4000" b="1" dirty="0" err="1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ora</a:t>
            </a:r>
            <a:endParaRPr lang="en-US" sz="140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bg1">
                  <a:lumMod val="75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8" name="Picture 7" descr="angrycarrotfacebac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428596" y="4574386"/>
            <a:ext cx="2201173" cy="4567227"/>
          </a:xfrm>
          <a:prstGeom prst="rect">
            <a:avLst/>
          </a:prstGeom>
        </p:spPr>
      </p:pic>
      <p:pic>
        <p:nvPicPr>
          <p:cNvPr id="9" name="Picture 8" descr="angrypotatoheadbac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 flipH="1">
            <a:off x="6000760" y="5042306"/>
            <a:ext cx="2943334" cy="3631387"/>
          </a:xfrm>
          <a:prstGeom prst="rect">
            <a:avLst/>
          </a:prstGeom>
        </p:spPr>
      </p:pic>
      <p:pic>
        <p:nvPicPr>
          <p:cNvPr id="10" name="Picture 9" descr="silent h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8000"/>
              </a:clrFrom>
              <a:clrTo>
                <a:srgbClr val="008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124200" y="-642966"/>
            <a:ext cx="2976366" cy="2876549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2714612" y="3789040"/>
            <a:ext cx="2433452" cy="997282"/>
          </a:xfrm>
          <a:prstGeom prst="wedgeRoundRectCallout">
            <a:avLst>
              <a:gd name="adj1" fmla="val -56907"/>
              <a:gd name="adj2" fmla="val 10498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hora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11" name="Rounded Rectangular Callout 10"/>
          <p:cNvSpPr/>
          <p:nvPr/>
        </p:nvSpPr>
        <p:spPr>
          <a:xfrm>
            <a:off x="2285984" y="4653136"/>
            <a:ext cx="3942200" cy="1847698"/>
          </a:xfrm>
          <a:prstGeom prst="wedgeRoundRectCallout">
            <a:avLst>
              <a:gd name="adj1" fmla="val 54296"/>
              <a:gd name="adj2" fmla="val 3264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“¿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hora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?” means “what time is it?”</a:t>
            </a:r>
          </a:p>
        </p:txBody>
      </p:sp>
      <p:pic>
        <p:nvPicPr>
          <p:cNvPr id="13" name="GRSPNinjaHache_slide14.wav">
            <a:hlinkClick r:id="" action="ppaction://media"/>
          </p:cNvPr>
          <p:cNvPicPr>
            <a:picLocks noRot="1" noChangeAspect="1"/>
          </p:cNvPicPr>
          <p:nvPr>
            <a:wavAudioFile r:embed="rId1" name="GRSPNinjaHache_slide14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9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0.00046 C 0.01076 -0.00671 0.04757 -0.01273 0.06041 -0.01273 C 0.14201 -0.01273 0.22517 0.08588 0.22517 0.18518 C 0.22517 0.13495 0.26753 0.08588 0.30659 0.08588 C 0.34913 0.08588 0.38889 0.13588 0.38889 0.18518 C 0.38889 0.16018 0.4092 0.13495 0.43055 0.13495 C 0.45052 0.13495 0.47239 0.15949 0.47239 0.18518 C 0.47239 0.17199 0.48229 0.16018 0.49375 0.16018 C 0.50416 0.16018 0.51458 0.17292 0.51458 0.18518 C 0.51458 0.17847 0.52014 0.17199 0.525 0.17199 C 0.52777 0.17199 0.53559 0.17847 0.53559 0.18518 C 0.53559 0.18171 0.53836 0.17847 0.54114 0.17847 C 0.54114 0.17917 0.54635 0.18171 0.54635 0.18518 C 0.54635 0.18333 0.54635 0.18171 0.5493 0.18171 C 0.5493 0.18241 0.55208 0.18333 0.55208 0.18518 C 0.55208 0.18403 0.55208 0.18333 0.55208 0.18241 C 0.55486 0.18241 0.55486 0.18333 0.55486 0.18426 C 0.55746 0.18426 0.55746 0.18333 0.55746 0.18241 C 0.56059 0.18241 0.56059 0.18333 0.56059 0.18426 " pathEditMode="relative" rAng="0" ptsTypes="fffffffffffffffffff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000" y="87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2" grpId="0" animBg="1"/>
      <p:bldP spid="12" grpId="1" animBg="1"/>
      <p:bldP spid="11" grpId="0" animBg="1"/>
      <p:bldP spid="11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857488" y="1142984"/>
            <a:ext cx="6643702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4000" b="1" dirty="0" err="1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elado</a:t>
            </a:r>
            <a:endParaRPr lang="en-US" sz="140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bg1">
                  <a:lumMod val="75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8" name="Picture 7" descr="angrycarrotfacebac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428596" y="4574386"/>
            <a:ext cx="2201173" cy="4567227"/>
          </a:xfrm>
          <a:prstGeom prst="rect">
            <a:avLst/>
          </a:prstGeom>
        </p:spPr>
      </p:pic>
      <p:pic>
        <p:nvPicPr>
          <p:cNvPr id="9" name="Picture 8" descr="angrypotatoheadbac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 flipH="1">
            <a:off x="6000760" y="5042306"/>
            <a:ext cx="2943334" cy="3631387"/>
          </a:xfrm>
          <a:prstGeom prst="rect">
            <a:avLst/>
          </a:prstGeom>
        </p:spPr>
      </p:pic>
      <p:sp>
        <p:nvSpPr>
          <p:cNvPr id="11" name="Rounded Rectangular Callout 10"/>
          <p:cNvSpPr/>
          <p:nvPr/>
        </p:nvSpPr>
        <p:spPr>
          <a:xfrm>
            <a:off x="2214546" y="3714752"/>
            <a:ext cx="4500594" cy="2286016"/>
          </a:xfrm>
          <a:prstGeom prst="wedgeRoundRectCallout">
            <a:avLst>
              <a:gd name="adj1" fmla="val 35572"/>
              <a:gd name="adj2" fmla="val 7585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That’s “ice cream”! I love ice cream, but only if it is pink!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1714480" y="3789040"/>
            <a:ext cx="2641496" cy="1068720"/>
          </a:xfrm>
          <a:prstGeom prst="wedgeRoundRectCallout">
            <a:avLst>
              <a:gd name="adj1" fmla="val -34121"/>
              <a:gd name="adj2" fmla="val 10028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helado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0" name="Picture 9" descr="silent h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8000"/>
              </a:clrFrom>
              <a:clrTo>
                <a:srgbClr val="008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981355" y="-719227"/>
            <a:ext cx="2981356" cy="2881372"/>
          </a:xfrm>
          <a:prstGeom prst="rect">
            <a:avLst/>
          </a:prstGeom>
        </p:spPr>
      </p:pic>
      <p:sp>
        <p:nvSpPr>
          <p:cNvPr id="13" name="Rounded Rectangular Callout 12"/>
          <p:cNvSpPr/>
          <p:nvPr/>
        </p:nvSpPr>
        <p:spPr>
          <a:xfrm>
            <a:off x="2643174" y="3933056"/>
            <a:ext cx="3296978" cy="1853398"/>
          </a:xfrm>
          <a:prstGeom prst="wedgeRoundRectCallout">
            <a:avLst>
              <a:gd name="adj1" fmla="val -48539"/>
              <a:gd name="adj2" fmla="val 6263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Me too! But it has to be orange!</a:t>
            </a:r>
          </a:p>
        </p:txBody>
      </p:sp>
      <p:pic>
        <p:nvPicPr>
          <p:cNvPr id="14" name="GRSPNinjaHache_slide15.wav">
            <a:hlinkClick r:id="" action="ppaction://media"/>
          </p:cNvPr>
          <p:cNvPicPr>
            <a:picLocks noRot="1" noChangeAspect="1"/>
          </p:cNvPicPr>
          <p:nvPr>
            <a:wavAudioFile r:embed="rId1" name="GRSPNinjaHache_slide15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2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0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816 -0.15834 C 0.06563 -0.17061 0.0915 -0.18287 0.10052 -0.18287 C 0.15782 -0.18287 0.2165 0.00925 0.2165 0.20162 C 0.2165 0.10463 0.24618 0.00925 0.27361 0.00925 C 0.30348 0.00925 0.33143 0.10625 0.33143 0.20162 C 0.33143 0.1537 0.34566 0.10463 0.36077 0.10463 C 0.37483 0.10463 0.39011 0.15231 0.39011 0.20162 C 0.39011 0.17685 0.39705 0.1537 0.40504 0.1537 C 0.41233 0.1537 0.4198 0.17824 0.4198 0.20162 C 0.4198 0.18912 0.42361 0.17685 0.42709 0.17685 C 0.429 0.17685 0.43455 0.18912 0.43455 0.20162 C 0.43455 0.19537 0.43646 0.18912 0.43837 0.18912 C 0.43837 0.19074 0.44202 0.19537 0.44202 0.20162 C 0.44202 0.19838 0.44202 0.19537 0.4441 0.19537 C 0.4441 0.19699 0.44601 0.19861 0.44601 0.20162 C 0.44601 0.2 0.44601 0.19838 0.44601 0.19699 C 0.44792 0.19699 0.44792 0.19861 0.44792 0.20023 C 0.44983 0.20023 0.44983 0.19861 0.44983 0.19699 C 0.45191 0.19699 0.45191 0.19861 0.45191 0.20023 " pathEditMode="relative" rAng="0" ptsTypes="fffffffffffffffffff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00" y="168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46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118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8" presetClass="path" presetSubtype="0" accel="50000" decel="5000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animMotion origin="layout" path="M 0.45191 0.20023 L 0.45278 0.23171 L 0.45365 0.20023 L 0.45469 0.23171 L 0.45573 0.20023 L 0.4566 0.23171 L 0.45764 0.20023 L 0.45868 0.23171 L 0.45955 0.20023 L 0.46059 0.23171 L 0.46164 0.20023 L 0.46268 0.23171 L 0.46355 0.20023 L 0.46459 0.23171 L 0.46545 0.20023 L 0.4665 0.23171 L 0.46771 0.20023 " pathEditMode="relative" rAng="0" ptsTypes="FFFFFFFFFFFFFFFFF">
                                      <p:cBhvr>
                                        <p:cTn id="18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0" y="160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12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149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ular Callout 2"/>
          <p:cNvSpPr/>
          <p:nvPr/>
        </p:nvSpPr>
        <p:spPr>
          <a:xfrm>
            <a:off x="1835696" y="3501008"/>
            <a:ext cx="4808006" cy="2071132"/>
          </a:xfrm>
          <a:prstGeom prst="wedgeRoundRectCallout">
            <a:avLst>
              <a:gd name="adj1" fmla="val 45411"/>
              <a:gd name="adj2" fmla="val 83316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Yeah, you are right; it should look for another job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2071670" y="1772816"/>
            <a:ext cx="4732578" cy="2942068"/>
          </a:xfrm>
          <a:prstGeom prst="wedgeRoundRectCallout">
            <a:avLst>
              <a:gd name="adj1" fmla="val -57108"/>
              <a:gd name="adj2" fmla="val 89520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Honestly, I can’t see the point in the Spanish Ninja H.</a:t>
            </a:r>
          </a:p>
          <a:p>
            <a:pPr algn="ctr"/>
            <a:r>
              <a:rPr lang="en-GB" sz="4000" b="1" dirty="0">
                <a:solidFill>
                  <a:schemeClr val="tx1"/>
                </a:solidFill>
              </a:rPr>
              <a:t>It never makes any sound at all!</a:t>
            </a:r>
          </a:p>
        </p:txBody>
      </p:sp>
      <p:pic>
        <p:nvPicPr>
          <p:cNvPr id="6" name="Picture 5" descr="angrycarrotface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-257191" y="4152942"/>
            <a:ext cx="2543175" cy="5276850"/>
          </a:xfrm>
          <a:prstGeom prst="rect">
            <a:avLst/>
          </a:prstGeom>
        </p:spPr>
      </p:pic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 rot="1530318" flipH="1">
            <a:off x="6222332" y="4079752"/>
            <a:ext cx="3714744" cy="4524375"/>
          </a:xfrm>
          <a:prstGeom prst="rect">
            <a:avLst/>
          </a:prstGeom>
        </p:spPr>
      </p:pic>
      <p:pic>
        <p:nvPicPr>
          <p:cNvPr id="8" name="Picture 7" descr="silent h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8000"/>
              </a:clrFrom>
              <a:clrTo>
                <a:srgbClr val="008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857684" y="357166"/>
            <a:ext cx="3124200" cy="3019425"/>
          </a:xfrm>
          <a:prstGeom prst="rect">
            <a:avLst/>
          </a:prstGeom>
        </p:spPr>
      </p:pic>
      <p:pic>
        <p:nvPicPr>
          <p:cNvPr id="9" name="Picture 8" descr="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-257191" y="4143380"/>
            <a:ext cx="2543175" cy="5276850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 rot="1530318" flipH="1">
            <a:off x="6246142" y="4079752"/>
            <a:ext cx="3667125" cy="4524375"/>
          </a:xfrm>
          <a:prstGeom prst="rect">
            <a:avLst/>
          </a:prstGeom>
        </p:spPr>
      </p:pic>
      <p:pic>
        <p:nvPicPr>
          <p:cNvPr id="11" name="GRSPNinjaHache_slide16.wav">
            <a:hlinkClick r:id="" action="ppaction://media"/>
          </p:cNvPr>
          <p:cNvPicPr>
            <a:picLocks noRot="1" noChangeAspect="1"/>
          </p:cNvPicPr>
          <p:nvPr>
            <a:wavAudioFile r:embed="rId1" name="GRSPNinjaHache_slide16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414338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9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3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9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44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700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77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5" presetClass="emph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3000" fill="hold" nodeType="withEffect">
                                  <p:stCondLst>
                                    <p:cond delay="8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267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mph" presetSubtype="0" repeatCount="7000" fill="hold" nodeType="withEffect">
                                  <p:stCondLst>
                                    <p:cond delay="9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121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8" presetClass="path" presetSubtype="0" accel="50000" decel="50000" fill="hold" nodeType="withEffect">
                                  <p:stCondLst>
                                    <p:cond delay="11900"/>
                                  </p:stCondLst>
                                  <p:childTnLst>
                                    <p:animMotion origin="layout" path="M -0.11528 -0.09768 L 0.00278 0.12871 L 0.11406 -0.09768 L 0.23177 0.12871 L 0.34913 -0.09768 L 0.45903 0.12871 L 0.57673 -0.09768 L 0.68819 0.12871 L 0.8059 -0.09768 L 0.92344 0.12871 L 1.03472 -0.09768 L 1.15278 0.12871 L 1.2625 -0.09768 L 1.38055 0.12871 L 1.49826 -0.09768 L 1.60955 0.12871 L 1.7276 -0.09768 " pathEditMode="relative" rAng="0" ptsTypes="FFFFFFFFFFFFFFFFF">
                                      <p:cBhvr>
                                        <p:cTn id="28" dur="2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100" y="11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3" grpId="0" animBg="1"/>
      <p:bldP spid="3" grpId="1" animBg="1"/>
      <p:bldP spid="5" grpId="0" animBg="1"/>
      <p:bldP spid="5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ngry psychologist room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135"/>
            <a:ext cx="9144000" cy="6849865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5214942" y="2928934"/>
            <a:ext cx="3533522" cy="1580186"/>
          </a:xfrm>
          <a:prstGeom prst="wedgeRoundRectCallout">
            <a:avLst>
              <a:gd name="adj1" fmla="val -61919"/>
              <a:gd name="adj2" fmla="val -83956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Can you see, Doctor?</a:t>
            </a:r>
          </a:p>
        </p:txBody>
      </p:sp>
      <p:pic>
        <p:nvPicPr>
          <p:cNvPr id="8" name="Picture 7" descr="angry psychologist chair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2214554"/>
            <a:ext cx="4648200" cy="2838450"/>
          </a:xfrm>
          <a:prstGeom prst="rect">
            <a:avLst/>
          </a:prstGeom>
        </p:spPr>
      </p:pic>
      <p:pic>
        <p:nvPicPr>
          <p:cNvPr id="10" name="Picture 9" descr="silent h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8000"/>
              </a:clrFrom>
              <a:clrTo>
                <a:srgbClr val="0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000100" y="552451"/>
            <a:ext cx="3090906" cy="3019425"/>
          </a:xfrm>
          <a:prstGeom prst="rect">
            <a:avLst/>
          </a:prstGeom>
        </p:spPr>
      </p:pic>
      <p:pic>
        <p:nvPicPr>
          <p:cNvPr id="6" name="GRSPNinjaHache_slide17.wav">
            <a:hlinkClick r:id="" action="ppaction://media"/>
          </p:cNvPr>
          <p:cNvPicPr>
            <a:picLocks noRot="1" noChangeAspect="1"/>
          </p:cNvPicPr>
          <p:nvPr>
            <a:wavAudioFile r:embed="rId1" name="GRSPNinjaHache_slide17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ngry psychologist room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135"/>
            <a:ext cx="9144000" cy="6849865"/>
          </a:xfrm>
          <a:prstGeom prst="rect">
            <a:avLst/>
          </a:prstGeom>
        </p:spPr>
      </p:pic>
      <p:pic>
        <p:nvPicPr>
          <p:cNvPr id="8" name="Picture 7" descr="angry psychologist chair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2214554"/>
            <a:ext cx="4648200" cy="2838450"/>
          </a:xfrm>
          <a:prstGeom prst="rect">
            <a:avLst/>
          </a:prstGeom>
        </p:spPr>
      </p:pic>
      <p:pic>
        <p:nvPicPr>
          <p:cNvPr id="10" name="Picture 9" descr="silent h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8000"/>
              </a:clrFrom>
              <a:clrTo>
                <a:srgbClr val="008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52532" y="552451"/>
            <a:ext cx="3090906" cy="3019425"/>
          </a:xfrm>
          <a:prstGeom prst="rect">
            <a:avLst/>
          </a:prstGeom>
        </p:spPr>
      </p:pic>
      <p:pic>
        <p:nvPicPr>
          <p:cNvPr id="12" name="GRSPNinjaHache_slide18bueno.wav">
            <a:hlinkClick r:id="" action="ppaction://media"/>
          </p:cNvPr>
          <p:cNvPicPr>
            <a:picLocks noRot="1" noChangeAspect="1"/>
          </p:cNvPicPr>
          <p:nvPr>
            <a:wavAudioFile r:embed="rId1" name="GRSPNinjaHache_slide18bueno.wav"/>
          </p:nvPr>
        </p:nvPicPr>
        <p:blipFill>
          <a:blip r:embed="rId6" cstate="print"/>
          <a:stretch>
            <a:fillRect/>
          </a:stretch>
        </p:blipFill>
        <p:spPr>
          <a:xfrm>
            <a:off x="8286776" y="6143644"/>
            <a:ext cx="304800" cy="304800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928662" y="4929198"/>
            <a:ext cx="3605530" cy="1508178"/>
          </a:xfrm>
          <a:prstGeom prst="wedgeRoundRectCallout">
            <a:avLst>
              <a:gd name="adj1" fmla="val -1158"/>
              <a:gd name="adj2" fmla="val -150901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Doctor?...</a:t>
            </a:r>
          </a:p>
        </p:txBody>
      </p:sp>
    </p:spTree>
  </p:cSld>
  <p:clrMapOvr>
    <a:masterClrMapping/>
  </p:clrMapOvr>
  <p:transition advClick="0" advTm="338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ngry psychologist room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135"/>
            <a:ext cx="9144000" cy="6849865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5214942" y="2928934"/>
            <a:ext cx="3533522" cy="1508178"/>
          </a:xfrm>
          <a:prstGeom prst="wedgeRoundRectCallout">
            <a:avLst>
              <a:gd name="adj1" fmla="val -61919"/>
              <a:gd name="adj2" fmla="val -83956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DOCTORRR?!...</a:t>
            </a:r>
          </a:p>
        </p:txBody>
      </p:sp>
      <p:pic>
        <p:nvPicPr>
          <p:cNvPr id="8" name="Picture 7" descr="angry psychologist chair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2214554"/>
            <a:ext cx="4648200" cy="2838450"/>
          </a:xfrm>
          <a:prstGeom prst="rect">
            <a:avLst/>
          </a:prstGeom>
        </p:spPr>
      </p:pic>
      <p:pic>
        <p:nvPicPr>
          <p:cNvPr id="10" name="Picture 9" descr="silent h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8000"/>
              </a:clrFrom>
              <a:clrTo>
                <a:srgbClr val="0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000100" y="552451"/>
            <a:ext cx="3090906" cy="3019425"/>
          </a:xfrm>
          <a:prstGeom prst="rect">
            <a:avLst/>
          </a:prstGeom>
        </p:spPr>
      </p:pic>
      <p:pic>
        <p:nvPicPr>
          <p:cNvPr id="6" name="GRSPNinjaHache_slide19.wav">
            <a:hlinkClick r:id="" action="ppaction://media"/>
          </p:cNvPr>
          <p:cNvPicPr>
            <a:picLocks noRot="1" noChangeAspect="1"/>
          </p:cNvPicPr>
          <p:nvPr>
            <a:wavAudioFile r:embed="rId1" name="GRSPNinjaHache_slide19.wav"/>
          </p:nvPr>
        </p:nvPicPr>
        <p:blipFill>
          <a:blip r:embed="rId6" cstate="print"/>
          <a:stretch>
            <a:fillRect/>
          </a:stretch>
        </p:blipFill>
        <p:spPr>
          <a:xfrm>
            <a:off x="821533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60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3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ngry psychologist room.bmp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8135"/>
            <a:ext cx="9144000" cy="6849865"/>
          </a:xfrm>
          <a:prstGeom prst="rect">
            <a:avLst/>
          </a:prstGeom>
        </p:spPr>
      </p:pic>
      <p:pic>
        <p:nvPicPr>
          <p:cNvPr id="11" name="Picture 10" descr="angry psychologist chair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2214554"/>
            <a:ext cx="4648200" cy="2838450"/>
          </a:xfrm>
          <a:prstGeom prst="rect">
            <a:avLst/>
          </a:prstGeom>
        </p:spPr>
      </p:pic>
      <p:pic>
        <p:nvPicPr>
          <p:cNvPr id="12" name="Picture 11" descr="silent h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008000"/>
              </a:clrFrom>
              <a:clrTo>
                <a:srgbClr val="008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10976" y="1285860"/>
            <a:ext cx="3090906" cy="3019425"/>
          </a:xfrm>
          <a:prstGeom prst="rect">
            <a:avLst/>
          </a:prstGeom>
        </p:spPr>
      </p:pic>
      <p:pic>
        <p:nvPicPr>
          <p:cNvPr id="8" name="MSj00747670000[1].wav">
            <a:hlinkClick r:id="" action="ppaction://media"/>
          </p:cNvPr>
          <p:cNvPicPr>
            <a:picLocks noRot="1" noChangeAspect="1"/>
          </p:cNvPicPr>
          <p:nvPr>
            <a:wavAudioFile r:embed="rId1" name="MSj00747670000[1].wav"/>
          </p:nvPr>
        </p:nvPicPr>
        <p:blipFill>
          <a:blip r:embed="rId9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  <p:pic>
        <p:nvPicPr>
          <p:cNvPr id="9" name="MSj00747620000[1].wav">
            <a:hlinkClick r:id="" action="ppaction://media"/>
          </p:cNvPr>
          <p:cNvPicPr>
            <a:picLocks noRot="1" noChangeAspect="1"/>
          </p:cNvPicPr>
          <p:nvPr>
            <a:wavAudioFile r:embed="rId2" name="MSj00747620000[1].wav"/>
          </p:nvPr>
        </p:nvPicPr>
        <p:blipFill>
          <a:blip r:embed="rId10" cstate="print"/>
          <a:stretch>
            <a:fillRect/>
          </a:stretch>
        </p:blipFill>
        <p:spPr>
          <a:xfrm>
            <a:off x="8501090" y="5429264"/>
            <a:ext cx="304800" cy="304800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357158" y="5143512"/>
            <a:ext cx="4292550" cy="1272774"/>
          </a:xfrm>
          <a:prstGeom prst="wedgeRoundRectCallout">
            <a:avLst>
              <a:gd name="adj1" fmla="val -62329"/>
              <a:gd name="adj2" fmla="val 99163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Come in, please.</a:t>
            </a:r>
          </a:p>
        </p:txBody>
      </p:sp>
      <p:pic>
        <p:nvPicPr>
          <p:cNvPr id="14" name="GRSPNinjaHache_slide02.wav">
            <a:hlinkClick r:id="" action="ppaction://media"/>
          </p:cNvPr>
          <p:cNvPicPr>
            <a:picLocks noRot="1" noChangeAspect="1"/>
          </p:cNvPicPr>
          <p:nvPr>
            <a:wavAudioFile r:embed="rId3" name="GRSPNinjaHache_slide02.wav"/>
          </p:nvPr>
        </p:nvPicPr>
        <p:blipFill>
          <a:blip r:embed="rId11" cstate="print"/>
          <a:stretch>
            <a:fillRect/>
          </a:stretch>
        </p:blipFill>
        <p:spPr>
          <a:xfrm>
            <a:off x="8501090" y="578645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316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9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7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87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13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9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8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8" presetClass="path" presetSubtype="0" accel="50000" decel="5000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Motion origin="layout" path="M -0.16336 0.03976 L -0.19722 0.12113 L -0.22847 0.03976 L -0.26128 0.12113 L -0.29461 0.03976 L -0.32552 0.12113 L -0.35885 0.03976 L -0.3901 0.12113 L -0.42326 0.03976 L -0.45642 0.12113 L -0.48767 0.03976 L -0.52083 0.12113 L -0.55173 0.03976 L -0.58472 0.12113 L -0.61805 0.03976 L -0.6493 0.12113 L -0.68177 0.03976 " pathEditMode="relative" rAng="0" ptsTypes="FFFFFFFFFFFFFFFFF">
                                      <p:cBhvr>
                                        <p:cTn id="19" dur="39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00" y="410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Motion origin="layout" path="M -0.68316 0.03976 C -0.68645 0.0044 -0.69253 -0.03328 -0.70434 -0.06426 C -0.71093 -0.08206 -0.71336 -0.10148 -0.72465 -0.11257 C -0.73333 -0.13176 -0.74791 -0.14748 -0.76336 -0.15326 C -0.79132 -0.1803 -0.83298 -0.19463 -0.86614 -0.20134 C -0.91753 -0.20041 -0.96909 -0.20041 -1.02083 -0.19764 C -1.03055 -0.19741 -1.04444 -0.16273 -1.05434 -0.15326 C -1.06111 -0.13846 -1.07691 -0.1276 -1.07691 -0.10864 " pathEditMode="relative" rAng="0" ptsTypes="fffffffA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00" y="-12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showWhenStopped="0"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7" grpId="0" animBg="1"/>
      <p:bldP spid="7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ngry psychologist room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135"/>
            <a:ext cx="9144000" cy="6849865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4860032" y="3573016"/>
            <a:ext cx="3855372" cy="2856380"/>
          </a:xfrm>
          <a:prstGeom prst="wedgeRoundRectCallout">
            <a:avLst>
              <a:gd name="adj1" fmla="val 87930"/>
              <a:gd name="adj2" fmla="val 55173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Oh, sorry, Spanish H, I fell asleep.</a:t>
            </a:r>
          </a:p>
          <a:p>
            <a:pPr algn="ctr"/>
            <a:r>
              <a:rPr lang="en-GB" sz="4000" b="1" dirty="0">
                <a:solidFill>
                  <a:schemeClr val="tx1"/>
                </a:solidFill>
              </a:rPr>
              <a:t>You’re just so quiet...</a:t>
            </a:r>
          </a:p>
        </p:txBody>
      </p:sp>
      <p:pic>
        <p:nvPicPr>
          <p:cNvPr id="8" name="Picture 7" descr="angry psychologist chair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2214554"/>
            <a:ext cx="4648200" cy="2838450"/>
          </a:xfrm>
          <a:prstGeom prst="rect">
            <a:avLst/>
          </a:prstGeom>
        </p:spPr>
      </p:pic>
      <p:pic>
        <p:nvPicPr>
          <p:cNvPr id="10" name="Picture 9" descr="silent h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8000"/>
              </a:clrFrom>
              <a:clrTo>
                <a:srgbClr val="0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000100" y="552451"/>
            <a:ext cx="3090906" cy="3019425"/>
          </a:xfrm>
          <a:prstGeom prst="rect">
            <a:avLst/>
          </a:prstGeom>
        </p:spPr>
      </p:pic>
      <p:pic>
        <p:nvPicPr>
          <p:cNvPr id="6" name="GRSPNinjaHache_slide20.wav">
            <a:hlinkClick r:id="" action="ppaction://media"/>
          </p:cNvPr>
          <p:cNvPicPr>
            <a:picLocks noRot="1" noChangeAspect="1"/>
          </p:cNvPicPr>
          <p:nvPr>
            <a:wavAudioFile r:embed="rId1" name="GRSPNinjaHache_slide20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34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8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ngry psychologist room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135"/>
            <a:ext cx="9144000" cy="6849865"/>
          </a:xfrm>
          <a:prstGeom prst="rect">
            <a:avLst/>
          </a:prstGeom>
        </p:spPr>
      </p:pic>
      <p:pic>
        <p:nvPicPr>
          <p:cNvPr id="8" name="Picture 7" descr="angry psychologist chair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2214554"/>
            <a:ext cx="4648200" cy="2838450"/>
          </a:xfrm>
          <a:prstGeom prst="rect">
            <a:avLst/>
          </a:prstGeom>
        </p:spPr>
      </p:pic>
      <p:pic>
        <p:nvPicPr>
          <p:cNvPr id="10" name="Picture 9" descr="silent h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8000"/>
              </a:clrFrom>
              <a:clrTo>
                <a:srgbClr val="0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000100" y="552451"/>
            <a:ext cx="3090906" cy="3019425"/>
          </a:xfrm>
          <a:prstGeom prst="rect">
            <a:avLst/>
          </a:prstGeom>
        </p:spPr>
      </p:pic>
      <p:pic>
        <p:nvPicPr>
          <p:cNvPr id="5" name="GRSPNinjaHache_slide21.wav">
            <a:hlinkClick r:id="" action="ppaction://media"/>
          </p:cNvPr>
          <p:cNvPicPr>
            <a:picLocks noRot="1" noChangeAspect="1"/>
          </p:cNvPicPr>
          <p:nvPr>
            <a:wavAudioFile r:embed="rId1" name="GRSPNinjaHache_slide21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8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11111E-6 L 0.00105 0.05833 L 0.00209 -1.11111E-6 L 0.0033 0.05833 L 0.00435 -1.11111E-6 L 0.00556 0.05833 L 0.0066 -1.11111E-6 L 0.00782 0.05833 L 0.00903 -1.11111E-6 L 0.01007 0.05833 L 0.01129 -1.11111E-6 L 0.01233 0.05833 L 0.01355 -1.11111E-6 L 0.01459 0.05833 L 0.0158 -1.11111E-6 L 0.01685 0.05833 L 0.01823 -1.11111E-6 " pathEditMode="relative" rAng="0" ptsTypes="FFFFFFFFFFFFFFFFF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0" y="29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7" presetClass="pat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2.22222E-6 1.11111E-6 L 0.24861 -0.21759 C 0.30087 -0.2669 0.37882 -0.29398 0.46007 -0.29398 C 0.55278 -0.29398 0.62691 -0.2669 0.67916 -0.21759 L 0.92795 1.11111E-6 " pathEditMode="relative" rAng="0" ptsTypes="FffFF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400" y="-147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21600000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psychologist room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32" y="-24"/>
            <a:ext cx="9144000" cy="6849864"/>
          </a:xfrm>
          <a:prstGeom prst="rect">
            <a:avLst/>
          </a:prstGeom>
        </p:spPr>
      </p:pic>
      <p:pic>
        <p:nvPicPr>
          <p:cNvPr id="7" name="Picture 6" descr="angry psychologist room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8135"/>
            <a:ext cx="9144000" cy="6849865"/>
          </a:xfrm>
          <a:prstGeom prst="rect">
            <a:avLst/>
          </a:prstGeom>
        </p:spPr>
      </p:pic>
      <p:pic>
        <p:nvPicPr>
          <p:cNvPr id="8" name="Picture 7" descr="angry psychologist chair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2214554"/>
            <a:ext cx="4648200" cy="283845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4788024" y="4077072"/>
            <a:ext cx="3927380" cy="2352324"/>
          </a:xfrm>
          <a:prstGeom prst="wedgeRoundRectCallout">
            <a:avLst>
              <a:gd name="adj1" fmla="val 87930"/>
              <a:gd name="adj2" fmla="val 55173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But... Spanish Ninja H, what are you doing!?</a:t>
            </a:r>
          </a:p>
        </p:txBody>
      </p:sp>
      <p:pic>
        <p:nvPicPr>
          <p:cNvPr id="9" name="GRSPNinjaHache_slide22.wav">
            <a:hlinkClick r:id="" action="ppaction://media"/>
          </p:cNvPr>
          <p:cNvPicPr>
            <a:picLocks noRot="1" noChangeAspect="1"/>
          </p:cNvPicPr>
          <p:nvPr>
            <a:wavAudioFile r:embed="rId1" name="GRSPNinjaHache_slide2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7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378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ngry psychologist room.bmp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8135"/>
            <a:ext cx="9144000" cy="6849864"/>
          </a:xfrm>
          <a:prstGeom prst="rect">
            <a:avLst/>
          </a:prstGeom>
        </p:spPr>
      </p:pic>
      <p:pic>
        <p:nvPicPr>
          <p:cNvPr id="8" name="Picture 7" descr="angry psychologist chair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2214554"/>
            <a:ext cx="4648200" cy="283845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5436096" y="4797152"/>
            <a:ext cx="3279308" cy="1346492"/>
          </a:xfrm>
          <a:prstGeom prst="wedgeRoundRectCallout">
            <a:avLst>
              <a:gd name="adj1" fmla="val 87930"/>
              <a:gd name="adj2" fmla="val 55173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NOOOO!!</a:t>
            </a:r>
          </a:p>
        </p:txBody>
      </p:sp>
      <p:pic>
        <p:nvPicPr>
          <p:cNvPr id="15" name="GRSPNinjaHache_slide23.wav" hidden="1">
            <a:hlinkClick r:id="" action="ppaction://media"/>
          </p:cNvPr>
          <p:cNvPicPr>
            <a:picLocks noRot="1" noChangeAspect="1"/>
          </p:cNvPicPr>
          <p:nvPr>
            <a:wavAudioFile r:embed="rId1" name="GRSPNinjaHache_slide23.wav"/>
          </p:nvPr>
        </p:nvPicPr>
        <p:blipFill>
          <a:blip r:embed="rId11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6" name="MSj00749980000[1].wav">
            <a:hlinkClick r:id="" action="ppaction://media"/>
          </p:cNvPr>
          <p:cNvPicPr>
            <a:picLocks noRot="1" noChangeAspect="1"/>
          </p:cNvPicPr>
          <p:nvPr>
            <a:wavAudioFile r:embed="rId2" name="MSj00749980000[1].wav"/>
          </p:nvPr>
        </p:nvPicPr>
        <p:blipFill>
          <a:blip r:embed="rId12" cstate="print"/>
          <a:stretch>
            <a:fillRect/>
          </a:stretch>
        </p:blipFill>
        <p:spPr>
          <a:xfrm>
            <a:off x="0" y="6000768"/>
            <a:ext cx="304800" cy="304800"/>
          </a:xfrm>
          <a:prstGeom prst="rect">
            <a:avLst/>
          </a:prstGeom>
        </p:spPr>
      </p:pic>
      <p:pic>
        <p:nvPicPr>
          <p:cNvPr id="9" name="MSj00749950000[1].wav">
            <a:hlinkClick r:id="" action="ppaction://media"/>
          </p:cNvPr>
          <p:cNvPicPr>
            <a:picLocks noRot="1" noChangeAspect="1"/>
          </p:cNvPicPr>
          <p:nvPr>
            <a:wavAudioFile r:embed="rId3" name="MSj00749950000[1].wav"/>
          </p:nvPr>
        </p:nvPicPr>
        <p:blipFill>
          <a:blip r:embed="rId13" cstate="print"/>
          <a:stretch>
            <a:fillRect/>
          </a:stretch>
        </p:blipFill>
        <p:spPr>
          <a:xfrm>
            <a:off x="0" y="6419848"/>
            <a:ext cx="438152" cy="438152"/>
          </a:xfrm>
          <a:prstGeom prst="rect">
            <a:avLst/>
          </a:prstGeom>
        </p:spPr>
      </p:pic>
      <p:pic>
        <p:nvPicPr>
          <p:cNvPr id="11" name="MSj00749960000[1].wav">
            <a:hlinkClick r:id="" action="ppaction://media"/>
          </p:cNvPr>
          <p:cNvPicPr>
            <a:picLocks noRot="1" noChangeAspect="1"/>
          </p:cNvPicPr>
          <p:nvPr>
            <a:wavAudioFile r:embed="rId4" name="MSj00749960000[1].wav"/>
          </p:nvPr>
        </p:nvPicPr>
        <p:blipFill>
          <a:blip r:embed="rId13" cstate="print"/>
          <a:stretch>
            <a:fillRect/>
          </a:stretch>
        </p:blipFill>
        <p:spPr>
          <a:xfrm>
            <a:off x="0" y="4286256"/>
            <a:ext cx="304800" cy="304800"/>
          </a:xfrm>
          <a:prstGeom prst="rect">
            <a:avLst/>
          </a:prstGeom>
        </p:spPr>
      </p:pic>
      <p:pic>
        <p:nvPicPr>
          <p:cNvPr id="12" name="MSBD19013_0000[1].wav">
            <a:hlinkClick r:id="" action="ppaction://media"/>
          </p:cNvPr>
          <p:cNvPicPr>
            <a:picLocks noRot="1" noChangeAspect="1"/>
          </p:cNvPicPr>
          <p:nvPr>
            <a:wavAudioFile r:embed="rId5" name="MSBD19013_0000[1].wav"/>
          </p:nvPr>
        </p:nvPicPr>
        <p:blipFill>
          <a:blip r:embed="rId13" cstate="print"/>
          <a:stretch>
            <a:fillRect/>
          </a:stretch>
        </p:blipFill>
        <p:spPr>
          <a:xfrm>
            <a:off x="0" y="5500702"/>
            <a:ext cx="438152" cy="438152"/>
          </a:xfrm>
          <a:prstGeom prst="rect">
            <a:avLst/>
          </a:prstGeom>
        </p:spPr>
      </p:pic>
      <p:pic>
        <p:nvPicPr>
          <p:cNvPr id="13" name="MSBD19014_0000[1].wav">
            <a:hlinkClick r:id="" action="ppaction://media"/>
          </p:cNvPr>
          <p:cNvPicPr>
            <a:picLocks noRot="1" noChangeAspect="1"/>
          </p:cNvPicPr>
          <p:nvPr>
            <a:wavAudioFile r:embed="rId6" name="MSBD19014_0000[1].wav"/>
          </p:nvPr>
        </p:nvPicPr>
        <p:blipFill>
          <a:blip r:embed="rId13" cstate="print"/>
          <a:stretch>
            <a:fillRect/>
          </a:stretch>
        </p:blipFill>
        <p:spPr>
          <a:xfrm>
            <a:off x="0" y="4643446"/>
            <a:ext cx="438152" cy="438152"/>
          </a:xfrm>
          <a:prstGeom prst="rect">
            <a:avLst/>
          </a:prstGeom>
        </p:spPr>
      </p:pic>
      <p:pic>
        <p:nvPicPr>
          <p:cNvPr id="16" name="GRSPNinjaHscream.wav">
            <a:hlinkClick r:id="" action="ppaction://media"/>
          </p:cNvPr>
          <p:cNvPicPr>
            <a:picLocks noRot="1" noChangeAspect="1"/>
          </p:cNvPicPr>
          <p:nvPr>
            <a:wavAudioFile r:embed="rId7" name="GRSPNinjaHscream.wav"/>
          </p:nvPr>
        </p:nvPicPr>
        <p:blipFill>
          <a:blip r:embed="rId14" cstate="print"/>
          <a:stretch>
            <a:fillRect/>
          </a:stretch>
        </p:blipFill>
        <p:spPr>
          <a:xfrm>
            <a:off x="0" y="507207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2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69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5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6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8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1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1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showWhenStopped="0"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showWhenStopped="0"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ngry psychologist room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135"/>
            <a:ext cx="9144000" cy="6849864"/>
          </a:xfrm>
          <a:prstGeom prst="rect">
            <a:avLst/>
          </a:prstGeom>
        </p:spPr>
      </p:pic>
      <p:pic>
        <p:nvPicPr>
          <p:cNvPr id="8" name="Picture 7" descr="angry psychologist chair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2214554"/>
            <a:ext cx="4648200" cy="2838450"/>
          </a:xfrm>
          <a:prstGeom prst="rect">
            <a:avLst/>
          </a:prstGeom>
        </p:spPr>
      </p:pic>
      <p:pic>
        <p:nvPicPr>
          <p:cNvPr id="6" name="Picture 5" descr="silent h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8000"/>
              </a:clrFrom>
              <a:clrTo>
                <a:srgbClr val="008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15668" y="3357562"/>
            <a:ext cx="3843680" cy="3714776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571472" y="2571744"/>
            <a:ext cx="3214678" cy="1714512"/>
          </a:xfrm>
          <a:prstGeom prst="wedgeRoundRectCallout">
            <a:avLst>
              <a:gd name="adj1" fmla="val 66330"/>
              <a:gd name="adj2" fmla="val 38004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I don’t make a sound...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539552" y="2780928"/>
            <a:ext cx="3246598" cy="1505328"/>
          </a:xfrm>
          <a:prstGeom prst="wedgeRoundRectCallout">
            <a:avLst>
              <a:gd name="adj1" fmla="val 68003"/>
              <a:gd name="adj2" fmla="val 39797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... But I do make pain...</a:t>
            </a:r>
          </a:p>
        </p:txBody>
      </p:sp>
      <p:pic>
        <p:nvPicPr>
          <p:cNvPr id="11" name="GRSPNinjaHache_slide24.wav">
            <a:hlinkClick r:id="" action="ppaction://media"/>
          </p:cNvPr>
          <p:cNvPicPr>
            <a:picLocks noRot="1" noChangeAspect="1"/>
          </p:cNvPicPr>
          <p:nvPr>
            <a:wavAudioFile r:embed="rId1" name="GRSPNinjaHache_slide24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33333E-6 L -0.04392 0.13194 L -0.08524 3.33333E-6 L -0.12899 0.13194 L -0.17291 3.33333E-6 L -0.21371 0.13194 L -0.25746 3.33333E-6 L -0.29895 0.13194 L -0.3427 3.33333E-6 L -0.38645 0.13194 L -0.42795 3.33333E-6 L -0.4717 0.13194 L -0.5125 3.33333E-6 L -0.55642 0.13194 L -0.60017 3.33333E-6 L -0.64149 0.13194 L -0.68506 3.33333E-6 " pathEditMode="relative" rAng="0" ptsTypes="FFFFFFFFFFFFFFFFF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300" y="66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66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76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ngry psychologist room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tretch>
            <a:fillRect/>
          </a:stretch>
        </p:blipFill>
        <p:spPr>
          <a:xfrm>
            <a:off x="0" y="8135"/>
            <a:ext cx="9144000" cy="6849865"/>
          </a:xfrm>
          <a:prstGeom prst="rect">
            <a:avLst/>
          </a:prstGeom>
        </p:spPr>
      </p:pic>
      <p:pic>
        <p:nvPicPr>
          <p:cNvPr id="26" name="Picture 25" descr="silent h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8000"/>
              </a:clrFrom>
              <a:clrTo>
                <a:srgbClr val="008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1643042" y="1357298"/>
            <a:ext cx="4826527" cy="47149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8000"/>
              </a:clrFrom>
              <a:clrTo>
                <a:srgbClr val="008000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3216527"/>
            <a:ext cx="1643063" cy="1587960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DCC65D57-17CF-9223-2DB7-94C7DBC1AF0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A7AD12F3-4104-017C-FDA5-4B98C93371DF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89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0"/>
                            </p:stCondLst>
                            <p:childTnLst>
                              <p:par>
                                <p:cTn id="9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2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9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1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7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10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1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ngry psychologist room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135"/>
            <a:ext cx="9144000" cy="6849865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4786314" y="4286256"/>
            <a:ext cx="3566200" cy="1868218"/>
          </a:xfrm>
          <a:prstGeom prst="wedgeRoundRectCallout">
            <a:avLst>
              <a:gd name="adj1" fmla="val 84054"/>
              <a:gd name="adj2" fmla="val 101870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So, Spanish H, what is the matter?</a:t>
            </a:r>
          </a:p>
        </p:txBody>
      </p:sp>
      <p:pic>
        <p:nvPicPr>
          <p:cNvPr id="8" name="Picture 7" descr="angry psychologist chair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2214554"/>
            <a:ext cx="4648200" cy="2838450"/>
          </a:xfrm>
          <a:prstGeom prst="rect">
            <a:avLst/>
          </a:prstGeom>
        </p:spPr>
      </p:pic>
      <p:pic>
        <p:nvPicPr>
          <p:cNvPr id="10" name="Picture 9" descr="silent h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8000"/>
              </a:clrFrom>
              <a:clrTo>
                <a:srgbClr val="008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52532" y="552451"/>
            <a:ext cx="3090906" cy="3019425"/>
          </a:xfrm>
          <a:prstGeom prst="rect">
            <a:avLst/>
          </a:prstGeom>
        </p:spPr>
      </p:pic>
      <p:pic>
        <p:nvPicPr>
          <p:cNvPr id="11" name="GRSPNinjaHache_slide03buena.wav">
            <a:hlinkClick r:id="" action="ppaction://media"/>
          </p:cNvPr>
          <p:cNvPicPr>
            <a:picLocks noRot="1" noChangeAspect="1"/>
          </p:cNvPicPr>
          <p:nvPr>
            <a:wavAudioFile r:embed="rId1" name="GRSPNinjaHache_slide03buena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74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ngry psychologist room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135"/>
            <a:ext cx="9144000" cy="6849865"/>
          </a:xfrm>
          <a:prstGeom prst="rect">
            <a:avLst/>
          </a:prstGeom>
        </p:spPr>
      </p:pic>
      <p:pic>
        <p:nvPicPr>
          <p:cNvPr id="8" name="Picture 7" descr="angry psychologist chair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2214554"/>
            <a:ext cx="4648200" cy="2838450"/>
          </a:xfrm>
          <a:prstGeom prst="rect">
            <a:avLst/>
          </a:prstGeom>
        </p:spPr>
      </p:pic>
      <p:pic>
        <p:nvPicPr>
          <p:cNvPr id="9" name="Picture 8" descr="silent h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8000"/>
              </a:clrFrom>
              <a:clrTo>
                <a:srgbClr val="0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000100" y="552451"/>
            <a:ext cx="3090906" cy="3019425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4860032" y="908720"/>
            <a:ext cx="4212562" cy="1377272"/>
          </a:xfrm>
          <a:prstGeom prst="wedgeRoundRectCallout">
            <a:avLst>
              <a:gd name="adj1" fmla="val -57916"/>
              <a:gd name="adj2" fmla="val 29934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The matter is I feel useless.</a:t>
            </a:r>
          </a:p>
        </p:txBody>
      </p:sp>
      <p:pic>
        <p:nvPicPr>
          <p:cNvPr id="6" name="GRSPNinjaHache_slide04.wav">
            <a:hlinkClick r:id="" action="ppaction://media"/>
          </p:cNvPr>
          <p:cNvPicPr>
            <a:picLocks noRot="1" noChangeAspect="1"/>
          </p:cNvPicPr>
          <p:nvPr>
            <a:wavAudioFile r:embed="rId1" name="GRSPNinjaHache_slide04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215082"/>
            <a:ext cx="366714" cy="366714"/>
          </a:xfrm>
          <a:prstGeom prst="rect">
            <a:avLst/>
          </a:prstGeom>
        </p:spPr>
      </p:pic>
    </p:spTree>
  </p:cSld>
  <p:clrMapOvr>
    <a:masterClrMapping/>
  </p:clrMapOvr>
  <p:transition advClick="0" advTm="588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3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8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8" presetClass="path" presetSubtype="0" accel="50000" decel="50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5E-6 -1.11111E-6 L 0.00087 0.03148 L 0.00174 -1.11111E-6 L 0.00278 0.03148 L 0.00382 -1.11111E-6 L 0.00469 0.03148 L 0.00556 -1.11111E-6 L 0.0066 0.03148 L 0.00764 -1.11111E-6 L 0.00869 0.03148 L 0.00973 -1.11111E-6 L 0.0106 0.03148 L 0.01146 -1.11111E-6 L 0.01251 0.03148 L 0.01355 -1.11111E-6 L 0.01441 0.03148 L 0.0158 -1.11111E-6 " pathEditMode="relative" rAng="0" ptsTypes="FFFFFFFFFFFFFFFFF">
                                      <p:cBhvr>
                                        <p:cTn id="11" dur="2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0" y="160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1" nodeType="withEffect">
                                  <p:stCondLst>
                                    <p:cond delay="3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2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1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 animBg="1"/>
      <p:bldP spid="3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ngry psychologist room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135"/>
            <a:ext cx="9144000" cy="6849865"/>
          </a:xfrm>
          <a:prstGeom prst="rect">
            <a:avLst/>
          </a:prstGeom>
        </p:spPr>
      </p:pic>
      <p:pic>
        <p:nvPicPr>
          <p:cNvPr id="8" name="Picture 7" descr="angry psychologist chair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2214554"/>
            <a:ext cx="4648200" cy="2838450"/>
          </a:xfrm>
          <a:prstGeom prst="rect">
            <a:avLst/>
          </a:prstGeom>
        </p:spPr>
      </p:pic>
      <p:pic>
        <p:nvPicPr>
          <p:cNvPr id="9" name="Picture 8" descr="silent h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8000"/>
              </a:clrFrom>
              <a:clrTo>
                <a:srgbClr val="0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000100" y="552451"/>
            <a:ext cx="3090906" cy="3019425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343272" y="4914528"/>
            <a:ext cx="3638208" cy="1505328"/>
          </a:xfrm>
          <a:prstGeom prst="wedgeRoundRectCallout">
            <a:avLst>
              <a:gd name="adj1" fmla="val -91589"/>
              <a:gd name="adj2" fmla="val 126228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Oh, do tell me about it.</a:t>
            </a:r>
          </a:p>
        </p:txBody>
      </p:sp>
      <p:pic>
        <p:nvPicPr>
          <p:cNvPr id="6" name="GRSPNinjaHache_slide05.wav">
            <a:hlinkClick r:id="" action="ppaction://media"/>
          </p:cNvPr>
          <p:cNvPicPr>
            <a:picLocks noRot="1" noChangeAspect="1"/>
          </p:cNvPicPr>
          <p:nvPr>
            <a:wavAudioFile r:embed="rId1" name="GRSPNinjaHache_slide05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91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800" b="1" dirty="0">
                <a:solidFill>
                  <a:schemeClr val="tx1"/>
                </a:solidFill>
              </a:rPr>
              <a:t>(The H has a seat)</a:t>
            </a:r>
          </a:p>
        </p:txBody>
      </p:sp>
      <p:pic>
        <p:nvPicPr>
          <p:cNvPr id="6" name="Picture 5" descr="angry psychologist room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135"/>
            <a:ext cx="9144000" cy="6849865"/>
          </a:xfrm>
          <a:prstGeom prst="rect">
            <a:avLst/>
          </a:prstGeom>
        </p:spPr>
      </p:pic>
      <p:pic>
        <p:nvPicPr>
          <p:cNvPr id="8" name="Picture 7" descr="angry psychologist chair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2214554"/>
            <a:ext cx="4648200" cy="2838450"/>
          </a:xfrm>
          <a:prstGeom prst="rect">
            <a:avLst/>
          </a:prstGeom>
        </p:spPr>
      </p:pic>
      <p:pic>
        <p:nvPicPr>
          <p:cNvPr id="9" name="Picture 8" descr="silent h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8000"/>
              </a:clrFrom>
              <a:clrTo>
                <a:srgbClr val="008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52532" y="552451"/>
            <a:ext cx="3090906" cy="3019425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5220072" y="764704"/>
            <a:ext cx="3390646" cy="3287834"/>
          </a:xfrm>
          <a:prstGeom prst="wedgeRoundRectCallout">
            <a:avLst>
              <a:gd name="adj1" fmla="val -81814"/>
              <a:gd name="adj2" fmla="val -6243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The thing is, nobody pays any attention to me; it’s as if I didn’t exist...</a:t>
            </a:r>
          </a:p>
        </p:txBody>
      </p:sp>
      <p:pic>
        <p:nvPicPr>
          <p:cNvPr id="7" name="GRSPNinjaHache_slide06.wav">
            <a:hlinkClick r:id="" action="ppaction://media"/>
          </p:cNvPr>
          <p:cNvPicPr>
            <a:picLocks noRot="1" noChangeAspect="1"/>
          </p:cNvPicPr>
          <p:nvPr>
            <a:wavAudioFile r:embed="rId1" name="GRSPNinjaHache_slide06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29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800" b="1" dirty="0">
                <a:solidFill>
                  <a:schemeClr val="tx1"/>
                </a:solidFill>
              </a:rPr>
              <a:t>(The H has a seat)</a:t>
            </a:r>
          </a:p>
        </p:txBody>
      </p:sp>
      <p:pic>
        <p:nvPicPr>
          <p:cNvPr id="6" name="Picture 5" descr="angry psychologist room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135"/>
            <a:ext cx="9144000" cy="6849865"/>
          </a:xfrm>
          <a:prstGeom prst="rect">
            <a:avLst/>
          </a:prstGeom>
        </p:spPr>
      </p:pic>
      <p:pic>
        <p:nvPicPr>
          <p:cNvPr id="7" name="Picture 6" descr="angry psychologist chair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2214554"/>
            <a:ext cx="4648200" cy="2838450"/>
          </a:xfrm>
          <a:prstGeom prst="rect">
            <a:avLst/>
          </a:prstGeom>
        </p:spPr>
      </p:pic>
      <p:pic>
        <p:nvPicPr>
          <p:cNvPr id="8" name="Picture 7" descr="silent h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8000"/>
              </a:clrFrom>
              <a:clrTo>
                <a:srgbClr val="008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52532" y="552451"/>
            <a:ext cx="3090906" cy="3019425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4572000" y="3929066"/>
            <a:ext cx="4248472" cy="1732182"/>
          </a:xfrm>
          <a:prstGeom prst="wedgeRoundRectCallout">
            <a:avLst>
              <a:gd name="adj1" fmla="val -43371"/>
              <a:gd name="adj2" fmla="val -87645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If I only was like my English cousin...</a:t>
            </a:r>
          </a:p>
        </p:txBody>
      </p:sp>
      <p:pic>
        <p:nvPicPr>
          <p:cNvPr id="9" name="GRSPNinjaHache_slide07.wav">
            <a:hlinkClick r:id="" action="ppaction://media"/>
          </p:cNvPr>
          <p:cNvPicPr>
            <a:picLocks noRot="1" noChangeAspect="1"/>
          </p:cNvPicPr>
          <p:nvPr>
            <a:wavAudioFile r:embed="rId1" name="GRSPNinjaHache_slide07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38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3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Diagonal Corner Rectangle 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800" b="1" dirty="0">
                <a:solidFill>
                  <a:schemeClr val="tx1"/>
                </a:solidFill>
              </a:rPr>
              <a:t>(The H has a seat)</a:t>
            </a:r>
          </a:p>
        </p:txBody>
      </p:sp>
      <p:pic>
        <p:nvPicPr>
          <p:cNvPr id="6" name="Picture 5" descr="angry psychologist room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135"/>
            <a:ext cx="9144000" cy="6849865"/>
          </a:xfrm>
          <a:prstGeom prst="rect">
            <a:avLst/>
          </a:prstGeom>
        </p:spPr>
      </p:pic>
      <p:pic>
        <p:nvPicPr>
          <p:cNvPr id="7" name="Picture 6" descr="angry psychologist chair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2214554"/>
            <a:ext cx="4648200" cy="2838450"/>
          </a:xfrm>
          <a:prstGeom prst="rect">
            <a:avLst/>
          </a:prstGeom>
        </p:spPr>
      </p:pic>
      <p:pic>
        <p:nvPicPr>
          <p:cNvPr id="8" name="Picture 7" descr="silent h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8000"/>
              </a:clrFrom>
              <a:clrTo>
                <a:srgbClr val="008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52532" y="552451"/>
            <a:ext cx="3090906" cy="3019425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4714876" y="4071942"/>
            <a:ext cx="3929058" cy="1445290"/>
          </a:xfrm>
          <a:prstGeom prst="wedgeRoundRectCallout">
            <a:avLst>
              <a:gd name="adj1" fmla="val 58888"/>
              <a:gd name="adj2" fmla="val -122706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Why do you say that?</a:t>
            </a:r>
          </a:p>
        </p:txBody>
      </p:sp>
      <p:pic>
        <p:nvPicPr>
          <p:cNvPr id="9" name="GRSPNinjaHache_slide08.wav">
            <a:hlinkClick r:id="" action="ppaction://media"/>
          </p:cNvPr>
          <p:cNvPicPr>
            <a:picLocks noRot="1" noChangeAspect="1"/>
          </p:cNvPicPr>
          <p:nvPr>
            <a:wavAudioFile r:embed="rId1" name="GRSPNinjaHache_slide08.wav"/>
          </p:nvPr>
        </p:nvPicPr>
        <p:blipFill>
          <a:blip r:embed="rId6" cstate="print"/>
          <a:stretch>
            <a:fillRect/>
          </a:stretch>
        </p:blipFill>
        <p:spPr>
          <a:xfrm>
            <a:off x="8358214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43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Diagonal Corner Rectangle 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800" b="1" dirty="0">
                <a:solidFill>
                  <a:schemeClr val="tx1"/>
                </a:solidFill>
              </a:rPr>
              <a:t>(The H has a seat)</a:t>
            </a:r>
          </a:p>
        </p:txBody>
      </p:sp>
      <p:pic>
        <p:nvPicPr>
          <p:cNvPr id="6" name="Picture 5" descr="angry psychologist room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135"/>
            <a:ext cx="9144000" cy="6849865"/>
          </a:xfrm>
          <a:prstGeom prst="rect">
            <a:avLst/>
          </a:prstGeom>
        </p:spPr>
      </p:pic>
      <p:pic>
        <p:nvPicPr>
          <p:cNvPr id="7" name="Picture 6" descr="angry psychologist chair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2214554"/>
            <a:ext cx="4648200" cy="2838450"/>
          </a:xfrm>
          <a:prstGeom prst="rect">
            <a:avLst/>
          </a:prstGeom>
        </p:spPr>
      </p:pic>
      <p:pic>
        <p:nvPicPr>
          <p:cNvPr id="8" name="Picture 7" descr="silent h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8000"/>
              </a:clrFrom>
              <a:clrTo>
                <a:srgbClr val="0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000100" y="552451"/>
            <a:ext cx="3090906" cy="3019425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357158" y="3929066"/>
            <a:ext cx="8175282" cy="2092222"/>
          </a:xfrm>
          <a:prstGeom prst="wedgeRoundRectCallout">
            <a:avLst>
              <a:gd name="adj1" fmla="val 407"/>
              <a:gd name="adj2" fmla="val -116832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Look, I am a Spanish Ninja H, and we are all SILENT, but the English H’s make a sound, let me show you...</a:t>
            </a:r>
          </a:p>
        </p:txBody>
      </p:sp>
      <p:pic>
        <p:nvPicPr>
          <p:cNvPr id="9" name="GRSPNinjaHache_slide09.wav">
            <a:hlinkClick r:id="" action="ppaction://media"/>
          </p:cNvPr>
          <p:cNvPicPr>
            <a:picLocks noRot="1" noChangeAspect="1"/>
          </p:cNvPicPr>
          <p:nvPr>
            <a:wavAudioFile r:embed="rId1" name="GRSPNinjaHache_slide09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212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2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D865F8F-0FA4-4B7E-907A-1B47107E44D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0B23788-CDA2-4A82-9AC3-E19F0243E0E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CF29FF3-4692-4112-9CEA-38914E1096BC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700</TotalTime>
  <Words>298</Words>
  <Application>Microsoft Office PowerPoint</Application>
  <PresentationFormat>On-screen Show (4:3)</PresentationFormat>
  <Paragraphs>49</Paragraphs>
  <Slides>25</Slides>
  <Notes>5</Notes>
  <HiddenSlides>0</HiddenSlides>
  <MMClips>34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SH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</dc:title>
  <dc:creator>David Wilson</dc:creator>
  <cp:lastModifiedBy>Bernardo Carvalho de Mello</cp:lastModifiedBy>
  <cp:revision>89</cp:revision>
  <dcterms:created xsi:type="dcterms:W3CDTF">2010-02-15T13:04:36Z</dcterms:created>
  <dcterms:modified xsi:type="dcterms:W3CDTF">2025-07-22T18:25:26Z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