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97" r:id="rId6"/>
    <p:sldId id="298" r:id="rId7"/>
    <p:sldId id="299" r:id="rId8"/>
    <p:sldId id="300" r:id="rId9"/>
    <p:sldId id="301" r:id="rId10"/>
    <p:sldId id="302" r:id="rId11"/>
    <p:sldId id="261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0847A-400E-466A-A507-44C668858459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02948-555B-458E-917C-FC1FCF8F12D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4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6.wav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7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8.wav"/><Relationship Id="rId6" Type="http://schemas.openxmlformats.org/officeDocument/2006/relationships/image" Target="../media/image16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3" Type="http://schemas.microsoft.com/office/2007/relationships/media" Target="../media/media2.wav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audio" Target="../media/media1.wav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microsoft.com/office/2007/relationships/media" Target="../media/media1.wav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audio" Target="../media/media2.wav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8000" dirty="0"/>
              <a:t>Handy Verbs</a:t>
            </a:r>
            <a:br>
              <a:rPr lang="en-GB" sz="8000" dirty="0"/>
            </a:br>
            <a:r>
              <a:rPr lang="en-GB" sz="5400" dirty="0"/>
              <a:t>Present Tense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dirty="0"/>
              <a:t>With the Angry Family</a:t>
            </a:r>
          </a:p>
          <a:p>
            <a:endParaRPr lang="en-GB" dirty="0"/>
          </a:p>
          <a:p>
            <a:r>
              <a:rPr lang="en-GB" sz="7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do - </a:t>
            </a:r>
            <a:r>
              <a:rPr lang="en-GB" sz="7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Hacer</a:t>
            </a:r>
            <a:endParaRPr lang="en-GB" sz="7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357166"/>
            <a:ext cx="1470152" cy="3050427"/>
          </a:xfrm>
          <a:prstGeom prst="rect">
            <a:avLst/>
          </a:prstGeom>
        </p:spPr>
      </p:pic>
      <p:pic>
        <p:nvPicPr>
          <p:cNvPr id="3" name="Picture 2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2837107"/>
            <a:ext cx="2286016" cy="282040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214546" y="357166"/>
            <a:ext cx="3643338" cy="1214446"/>
          </a:xfrm>
          <a:prstGeom prst="wedgeRoundRectCallout">
            <a:avLst>
              <a:gd name="adj1" fmla="val 41962"/>
              <a:gd name="adj2" fmla="val 97372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él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357166"/>
            <a:ext cx="1470152" cy="3050428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is he doing?</a:t>
            </a:r>
          </a:p>
        </p:txBody>
      </p:sp>
      <p:pic>
        <p:nvPicPr>
          <p:cNvPr id="11" name="SpGRHandyVerbs-ToDo01.wav">
            <a:hlinkClick r:id="" action="ppaction://media"/>
          </p:cNvPr>
          <p:cNvPicPr>
            <a:picLocks noRot="1" noChangeAspect="1"/>
          </p:cNvPicPr>
          <p:nvPr>
            <a:wavAudioFile r:embed="rId1" name="SpGRHandyVerbs-ToDo0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9" name="Picture 8" descr="angrytoasterbrow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6644" y="2214554"/>
            <a:ext cx="1504992" cy="1000132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8.33333E-7 4.81481E-6 C 0.01736 0.00463 0.03524 0.00093 0.05208 0.00833 C 0.07361 0.00741 0.09514 0.00718 0.11667 0.00532 C 0.12778 0.00486 0.13403 4.81481E-6 0.14375 -0.00556 C 0.1533 -0.01111 0.16372 -0.01528 0.17274 -0.02222 C 0.18385 -0.03056 0.19514 -0.04653 0.20417 -0.05833 C 0.20729 -0.0713 0.21406 -0.07963 0.21875 -0.09167 C 0.22014 -0.0956 0.22222 -0.10787 0.22292 -0.11111 C 0.2217 -0.1713 0.22899 -0.20046 0.2125 -0.24468 C 0.20972 -0.26644 0.19948 -0.29306 0.18958 -0.31111 C 0.18438 -0.33194 0.19097 -0.3081 0.17274 -0.34468 C 0.16302 -0.36412 0.15295 -0.38657 0.13524 -0.39444 C 0.11233 -0.41736 0.08281 -0.43171 0.05625 -0.44444 C 0.03594 -0.45417 0.01736 -0.46528 -0.00417 -0.46944 C -0.02465 -0.47847 -0.04531 -0.48981 -0.06684 -0.49444 C -0.07986 -0.50324 -0.09375 -0.50347 -0.10833 -0.50556 C -0.12309 -0.50463 -0.13785 -0.50671 -0.15208 -0.50278 C -0.16267 -0.49977 -0.17708 -0.48079 -0.18333 -0.46944 C -0.18559 -0.45069 -0.18802 -0.43287 -0.18958 -0.41389 C -0.18767 -0.40116 -0.18542 -0.37662 -0.17917 -0.36389 C -0.17691 -0.35949 -0.17326 -0.35694 -0.17083 -0.35278 C -0.15174 -0.31991 -0.18472 -0.36111 -0.14583 -0.32222 C -0.14028 -0.31667 -0.13594 -0.30718 -0.12917 -0.30556 C -0.125 -0.30463 -0.12083 -0.3037 -0.11667 -0.30301 C -0.09358 -0.28727 -0.06979 -0.27407 -0.04583 -0.26111 C -0.03056 -0.25324 -0.01406 -0.24977 0.00208 -0.24468 C 0.00781 -0.24259 0.01302 -0.23843 0.01875 -0.23611 C 0.04809 -0.22384 0.07899 -0.21736 0.10833 -0.20556 C 0.13889 -0.19329 0.16892 -0.17523 0.2 -0.16389 C 0.21684 -0.1581 0.23056 -0.15764 0.24792 -0.15556 C 0.28906 -0.15046 0.32969 -0.14468 0.37083 -0.1419 C 0.42431 -0.14375 0.42465 -0.14329 0.46042 -0.15 C 0.47344 -0.15856 0.48212 -0.16574 0.49583 -0.16944 C 0.51753 -0.1875 0.50781 -0.17708 0.525 -0.2 C 0.52726 -0.20903 0.53472 -0.21551 0.53542 -0.225 C 0.53715 -0.25185 0.53524 -0.2787 0.53333 -0.30556 C 0.53264 -0.31458 0.52726 -0.32199 0.525 -0.33056 C 0.52135 -0.34398 0.51632 -0.36343 0.51042 -0.375 C 0.50573 -0.38426 0.49878 -0.39352 0.49375 -0.40278 C 0.48611 -0.4169 0.47743 -0.43495 0.46667 -0.44444 C 0.46267 -0.46065 0.45278 -0.46782 0.44375 -0.47801 C 0.44149 -0.48032 0.4401 -0.48426 0.4375 -0.48634 C 0.41927 -0.49954 0.38906 -0.50394 0.36875 -0.50833 C 0.30104 -0.50602 0.29097 -0.5088 0.23941 -0.49167 C 0.22344 -0.47847 0.2026 -0.4662 0.19167 -0.44444 C 0.17396 -0.40926 0.17014 -0.36759 0.15625 -0.33056 C 0.1474 -0.27801 0.15035 -0.2294 0.15208 -0.175 C 0.15382 -0.12477 0.15885 -0.06782 0.17708 -0.02222 C 0.19861 0.03102 0.17865 -0.01852 0.19375 0.00833 C 0.19618 0.01273 0.1974 0.01806 0.2 0.02222 C 0.20295 0.02662 0.20712 0.02917 0.21024 0.03333 C 0.21892 0.04375 0.22708 0.05556 0.23542 0.06667 C 0.2375 0.06921 0.24115 0.06806 0.24375 0.06921 C 0.25313 0.07477 0.26128 0.08356 0.27083 0.08889 C 0.2776 0.09282 0.28663 0.09468 0.29375 0.09722 C 0.31094 0.1125 0.30122 0.10625 0.34167 0.09977 C 0.3533 0.09815 0.36719 0.08796 0.37708 0.08032 C 0.3809 0.07755 0.38837 0.07384 0.39167 0.06921 C 0.3967 0.06273 0.40035 0.05486 0.40417 0.04699 C 0.40347 0.01551 0.4033 -0.01597 0.40208 -0.04745 C 0.40174 -0.05671 0.39844 -0.05579 0.39583 -0.06389 C 0.3908 -0.08056 0.39149 -0.08704 0.38542 -0.10023 C 0.36198 -0.15 0.37726 -0.11736 0.35833 -0.15 C 0.32726 -0.2037 0.2849 -0.22685 0.23941 -0.25278 C 0.19826 -0.27662 0.15417 -0.29537 0.11042 -0.30856 C 0.10556 -0.31204 0.10122 -0.31713 0.09583 -0.31944 C 0.09045 -0.32176 0.08472 -0.32083 0.07917 -0.32222 C 0.06545 -0.32593 0.05122 -0.3294 0.0375 -0.33333 C 0.02483 -0.33704 0.0125 -0.34329 8.33333E-7 -0.34722 C -0.02465 -0.35486 -0.05017 -0.35718 -0.075 -0.36389 C -0.10573 -0.36204 -0.12222 -0.36389 -0.14792 -0.35023 C -0.15833 -0.33611 -0.17292 -0.325 -0.18125 -0.30856 C -0.18542 -0.3 -0.19149 -0.29282 -0.19392 -0.28333 C -0.1967 -0.27153 -0.20052 -0.26296 -0.20625 -0.25278 C -0.21267 -0.22801 -0.21753 -0.20093 -0.22083 -0.175 C -0.22083 -0.17315 -0.22049 -0.09931 -0.21667 -0.075 C -0.21059 -0.0375 -0.19601 -0.00185 -0.17917 0.02755 C -0.16406 0.05463 -0.14931 0.08194 -0.12708 0.09977 C -0.1099 0.11389 -0.09167 0.12407 -0.07292 0.1331 C -0.05955 0.13981 -0.05747 0.14653 -0.04167 0.15 C -0.03108 0.14745 -0.01719 0.1456 -0.00833 0.13611 C -0.00226 0.1294 0.00833 0.11389 0.00833 0.11389 C 0.00972 0.10926 0.01128 0.10463 0.0125 0.09977 C 0.01406 0.09444 0.01667 0.08333 0.01667 0.08333 C 0.01597 0.04259 0.0158 0.00185 0.01458 -0.03889 C 0.01319 -0.08912 -0.00503 -0.15995 -0.03767 -0.18889 C -0.04444 -0.20278 -0.05608 -0.20394 -0.06684 -0.21111 C -0.08142 -0.22106 -0.09045 -0.22361 -0.10625 -0.23056 C -0.11528 -0.23449 -0.13351 -0.23912 -0.13351 -0.23912 C -0.15087 -0.23704 -0.16128 -0.24051 -0.17292 -0.225 C -0.17361 -0.22222 -0.17396 -0.21921 -0.175 -0.21667 C -0.17604 -0.21366 -0.17812 -0.21134 -0.17917 -0.20833 C -0.18229 -0.19861 -0.18385 -0.18519 -0.18542 -0.175 C -0.18437 -0.15324 -0.18802 -0.11736 -0.175 -0.10023 C -0.17118 -0.08449 -0.16337 -0.08148 -0.15417 -0.07222 C -0.14358 -0.06157 -0.14687 -0.06296 -0.13351 -0.05833 C -0.125 -0.05926 -0.11649 -0.05903 -0.10833 -0.06111 C -0.0974 -0.06389 -0.09253 -0.08056 -0.0875 -0.09167 C -0.08264 -0.13079 -0.09497 -0.16551 -0.11667 -0.19167 C -0.15538 -0.23796 -0.10069 -0.1706 -0.13767 -0.21111 C -0.14201 -0.21597 -0.14531 -0.22315 -0.15 -0.22778 C -0.15365 -0.23148 -0.15833 -0.2331 -0.1625 -0.23611 C -0.1809 -0.24931 -0.19861 -0.26389 -0.21667 -0.27778 C -0.22205 -0.28218 -0.22812 -0.28426 -0.23333 -0.28889 C -0.23663 -0.2919 -0.23872 -0.29699 -0.24167 -0.3 C -0.24618 -0.3044 -0.25174 -0.30671 -0.25625 -0.31111 C -0.26389 -0.31875 -0.26962 -0.32847 -0.27708 -0.33611 C -0.28177 -0.34097 -0.28733 -0.34468 -0.29167 -0.35023 C -0.29514 -0.35394 -0.29687 -0.35972 -0.3 -0.36389 C -0.31406 -0.38264 -0.32986 -0.40116 -0.33958 -0.425 C -0.34184 -0.43056 -0.34323 -0.43657 -0.34583 -0.44167 C -0.34809 -0.44606 -0.35191 -0.44838 -0.35417 -0.45278 C -0.35764 -0.45972 -0.3625 -0.475 -0.3625 -0.475 C -0.36441 -0.51505 -0.36684 -0.52083 -0.36042 -0.56111 C -0.3592 -0.56852 -0.35434 -0.57361 -0.35208 -0.58056 C -0.34253 -0.61019 -0.32344 -0.62338 -0.3 -0.62778 C -0.28385 -0.63495 -0.26649 -0.6287 -0.25 -0.625 C -0.22205 -0.60625 -0.19184 -0.58958 -0.1625 -0.575 C -0.15642 -0.57199 -0.15174 -0.56481 -0.14583 -0.56111 C -0.11476 -0.5412 -0.08646 -0.53125 -0.06042 -0.5 C -0.04444 -0.48102 -0.03594 -0.45741 -0.025 -0.43333 C -0.02326 -0.42384 -0.0191 -0.41528 -0.01892 -0.40556 C -0.0184 -0.38889 -0.01927 -0.37222 -0.02083 -0.35579 C -0.02135 -0.35116 -0.03038 -0.32708 -0.03125 -0.325 C -0.0408 -0.30671 -0.05503 -0.28565 -0.06875 -0.27222 C -0.07257 -0.26852 -0.07726 -0.26713 -0.08125 -0.26389 C -0.09115 -0.25625 -0.1033 -0.2456 -0.1125 -0.23611 C -0.12274 -0.22546 -0.11823 -0.22477 -0.12917 -0.21667 C -0.14618 -0.20417 -0.16528 -0.19282 -0.18333 -0.18333 C -0.19809 -0.17546 -0.21163 -0.16528 -0.22708 -0.16111 C -0.22934 -0.15741 -0.2309 -0.15324 -0.23333 -0.15 C -0.23507 -0.14792 -0.23837 -0.14745 -0.23958 -0.14444 C -0.24132 -0.14028 -0.24028 -0.13495 -0.24167 -0.13079 C -0.24323 -0.12569 -0.24601 -0.12153 -0.24809 -0.11667 C -0.24722 -0.07963 -0.24757 -0.04259 -0.24601 -0.00556 C -0.24479 0.02245 -0.24323 0.0169 -0.23542 0.03611 C -0.22448 0.06366 -0.21962 0.07153 -0.19809 0.08611 C -0.18194 0.09653 -0.16771 0.10926 -0.15 0.11389 C -0.13924 0.12106 -0.12812 0.12269 -0.11667 0.12778 C -0.06163 0.125 -0.07743 0.12963 -0.04809 0.11667 C -0.04514 0.11389 -0.04201 0.11181 -0.03958 0.10833 C -0.03542 0.10162 -0.02917 0.08611 -0.02917 0.08611 C -0.01979 0.02407 -0.03403 -0.03426 -0.04375 -0.09444 C -0.05469 -0.16134 -0.07049 -0.22639 -0.07708 -0.29444 C -0.07604 -0.34005 -0.07899 -0.38032 -0.06684 -0.42222 C -0.0559 -0.46019 -0.04028 -0.49074 -0.02083 -0.52222 C -0.01528 -0.53148 0.0026 -0.56065 0.00833 -0.56389 C 0.03316 -0.57801 0.0184 -0.56875 0.05208 -0.59444 C 0.05712 -0.59815 0.06319 -0.59792 0.06875 -0.6 C 0.08333 -0.60532 0.09774 -0.61111 0.11233 -0.61667 C 0.13767 -0.62639 0.17413 -0.625 0.20191 -0.62778 C 0.22535 -0.62616 0.25434 -0.62801 0.27691 -0.61667 C 0.31181 -0.59931 0.31337 -0.59398 0.33958 -0.56389 C 0.34618 -0.55625 0.36215 -0.54282 0.36875 -0.53333 C 0.38455 -0.51065 0.39358 -0.48935 0.40208 -0.46111 C 0.4 -0.43056 0.39913 -0.39977 0.39583 -0.36944 C 0.39497 -0.36088 0.39149 -0.35278 0.38958 -0.34468 C 0.38073 -0.30648 0.36806 -0.27407 0.35417 -0.23912 C 0.34566 -0.21736 0.34358 -0.20625 0.33333 -0.18889 C 0.3217 -0.16921 0.30903 -0.15093 0.29583 -0.13333 C 0.28663 -0.12106 0.27656 -0.11111 0.26858 -0.09722 C 0.26684 -0.08657 0.26302 -0.07963 0.26042 -0.06944 C 0.26111 -0.05278 0.2599 -0.03588 0.26233 -0.01944 C 0.26302 -0.0162 0.27656 0.01713 0.27917 0.025 C 0.29219 0.06551 0.30851 0.10625 0.33333 0.13611 C 0.35451 0.16157 0.38733 0.16968 0.41458 0.17477 C 0.42431 0.17384 0.4342 0.17477 0.44375 0.17222 C 0.44722 0.1713 0.44913 0.1662 0.45208 0.16366 C 0.46944 0.15 0.46979 0.15926 0.48542 0.12778 C 0.49097 0.11667 0.50208 0.09444 0.50208 0.09444 C 0.50833 0.06528 0.51181 0.04352 0.51458 0.01389 C 0.50764 -0.05532 0.48524 -0.14444 0.42917 -0.16944 C 0.41441 -0.17593 0.3967 -0.17824 0.38125 -0.18056 C 0.35417 -0.1787 0.32708 -0.17801 0.3 -0.175 C 0.29358 -0.17431 0.28681 -0.17315 0.28125 -0.16944 C 0.20833 -0.12269 0.16649 -0.03032 0.11458 0.04699 C 0.09878 0.07083 0.08628 0.09815 0.06667 0.11667 C 0.0375 0.14398 -0.00399 0.13727 -0.03767 0.14722 C -0.05972 0.14421 -0.08212 0.14306 -0.10434 0.13889 C -0.15017 0.13032 -0.19514 0.10463 -0.2375 0.08032 C -0.26927 0.0625 -0.30885 0.04838 -0.33125 0.01111 C -0.33733 -0.01296 -0.33889 -0.03542 -0.34167 -0.06111 C -0.3408 -0.08241 -0.3441 -0.10556 -0.33767 -0.125 C -0.33368 -0.13681 -0.31944 -0.1669 -0.3125 -0.175 C -0.29358 -0.19722 -0.26337 -0.20278 -0.23958 -0.20556 C -0.19635 -0.20324 -0.1559 -0.20278 -0.11458 -0.18333 C -0.10382 -0.17824 -0.0941 -0.16991 -0.08333 -0.16389 C -0.05729 -0.14884 -0.04861 -0.14815 -0.025 -0.12778 C -0.00625 -0.11134 0.01354 -0.08426 0.025 -0.05833 C 0.03281 -0.04051 0.04583 -0.00278 0.04583 -0.00278 C 0.04722 0.00532 0.04896 0.01389 0.05 0.02222 C 0.05174 0.03681 0.05417 0.06667 0.05417 0.06667 C 0.05087 0.08588 0.04931 0.10579 0.04583 0.125 C 0.0441 0.13449 0.04028 0.1412 0.0375 0.15 C 0.03455 0.15903 0.03611 0.16019 0.03125 0.16944 C 0.02205 0.18657 0.00799 0.19005 -0.00625 0.19444 C -0.02795 0.20093 -0.04878 0.20972 -0.07101 0.21389 C -0.1092 0.21227 -0.14549 0.20949 -0.18333 0.20532 C -0.19514 0.17454 -0.18125 0.12106 -0.16458 0.09444 C -0.15833 0.08426 -0.15069 0.07593 -0.14375 0.06667 C -0.09653 0.0037 -0.02083 -0.00162 0.04167 -0.01944 C 0.05955 -0.02454 0.0783 -0.02546 0.09583 -0.03333 C 0.1059 -0.06042 0.10104 -0.04838 0.11042 -0.06944 C 0.11389 -0.08843 0.11042 -0.07292 0.11667 -0.09167 C 0.11823 -0.0963 0.11944 -0.10093 0.12066 -0.10556 C 0.12153 -0.10833 0.12292 -0.11389 0.12292 -0.11389 " pathEditMode="fixed" ptsTypes="f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9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carrotface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357166"/>
            <a:ext cx="1470152" cy="3050428"/>
          </a:xfrm>
          <a:prstGeom prst="rect">
            <a:avLst/>
          </a:prstGeom>
        </p:spPr>
      </p:pic>
      <p:pic>
        <p:nvPicPr>
          <p:cNvPr id="13" name="Picture 12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6645" y="2214554"/>
            <a:ext cx="1504990" cy="1000132"/>
          </a:xfrm>
          <a:prstGeom prst="rect">
            <a:avLst/>
          </a:prstGeom>
        </p:spPr>
      </p:pic>
      <p:pic>
        <p:nvPicPr>
          <p:cNvPr id="3" name="Picture 2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2829980"/>
            <a:ext cx="2286016" cy="2820409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714876" y="3857628"/>
            <a:ext cx="3929090" cy="1428760"/>
          </a:xfrm>
          <a:prstGeom prst="wedgeRoundRectCallout">
            <a:avLst>
              <a:gd name="adj1" fmla="val 23751"/>
              <a:gd name="adj2" fmla="val -93999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Por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? 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tú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5" name="Picture 4" descr="angrytoasterbrow.bmp"/>
          <p:cNvPicPr>
            <a:picLocks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6644" y="2214554"/>
            <a:ext cx="1500198" cy="1000132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Why, what are you doing?</a:t>
            </a:r>
          </a:p>
        </p:txBody>
      </p:sp>
      <p:pic>
        <p:nvPicPr>
          <p:cNvPr id="9" name="SpGRHandyVerbs-ToDo02.wav">
            <a:hlinkClick r:id="" action="ppaction://media"/>
          </p:cNvPr>
          <p:cNvPicPr>
            <a:picLocks noRot="1" noChangeAspect="1"/>
          </p:cNvPicPr>
          <p:nvPr>
            <a:wavAudioFile r:embed="rId1" name="SpGRHandyVerbs-ToDo02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7.03704E-6 C 0.0033 -0.01735 0.00486 -0.028 0.00625 -0.04721 C 0.00903 -0.03633 0.01372 -0.02777 0.01667 -0.01666 C 0.01823 -0.0111 0.01945 -0.00555 0.02084 7.03704E-6 C 0.02153 0.00279 0.02292 0.00834 0.02292 0.00834 C 0.02778 -0.01133 0.03716 -0.02731 0.04584 -0.04444 C 0.05434 -0.02731 0.05747 -0.00809 0.06667 0.00834 C 0.08334 -0.01388 0.07674 0.0007 0.08125 -0.01944 C 0.08247 -0.02499 0.08542 -0.0361 0.08542 -0.0361 C 0.08976 -0.01851 0.09427 -0.00184 0.10209 0.0139 C 0.10417 0.01297 0.10695 0.01343 0.10834 0.01112 C 0.11146 0.00603 0.11893 -0.02083 0.12084 -0.02777 C 0.1224 -0.03333 0.125 -0.04444 0.125 -0.04444 C 0.12674 -0.0324 0.12605 -0.0199 0.12917 -0.00833 C 0.13091 -0.00208 0.1375 0.00834 0.1375 0.00834 C 0.13959 0.00742 0.14219 0.00765 0.14375 0.00556 C 0.14601 0.00255 0.14636 -0.00208 0.14792 -0.00555 C 0.15539 -0.02221 0.15417 -0.01944 0.1625 -0.03055 C 0.1632 -0.03333 0.1625 -0.03981 0.16459 -0.03888 C 0.16754 -0.03749 0.16823 -0.03194 0.16875 -0.02777 C 0.17032 -0.01596 0.17014 -0.0037 0.17084 0.00834 C 0.17014 0.01297 0.17205 0.02084 0.16875 0.02223 C 0.16684 0.02316 0.16337 0.00464 0.1625 0.00279 C 0.16007 -0.003 0.15573 -0.00763 0.15417 -0.01388 C 0.15348 -0.01666 0.15313 -0.01967 0.15209 -0.02221 C 0.14966 -0.028 0.14375 -0.03888 0.14375 -0.03888 C 0.13837 -0.02823 0.13768 -0.01712 0.13334 -0.00555 C 0.13264 -0.00092 0.13212 0.00371 0.13125 0.00834 C 0.13073 0.01112 0.13143 0.01667 0.12917 0.01667 C 0.12674 0.01667 0.12639 0.01112 0.125 0.00834 C 0.12205 -0.00717 0.11719 -0.01133 0.11042 -0.02499 C 0.10191 -0.04189 0.11146 -0.03147 0.1 -0.04166 C 0.09861 -0.04444 0.09827 -0.04999 0.09584 -0.04999 C 0.09289 -0.04999 0.09098 -0.04513 0.08959 -0.04166 C 0.08507 -0.03124 0.08438 -0.00995 0.08125 0.00279 C 0.07917 7.03704E-6 0.07657 -0.00231 0.075 -0.00555 C 0.0717 -0.01249 0.07101 -0.02198 0.06667 -0.02777 C 0.05799 -0.03934 0.06216 -0.03286 0.05417 -0.04721 C 0.04809 -0.03101 0.04497 -0.01226 0.04167 0.00556 C 0.04028 0.00279 0.03837 0.00047 0.0375 -0.00277 C 0.03629 -0.00717 0.03716 -0.01272 0.03542 -0.01666 C 0.03299 -0.02221 0.0198 -0.03981 0.01459 -0.04444 C 0.0132 -0.04721 0.01285 -0.05208 0.01042 -0.05277 C 0.00261 -0.05485 0.00122 -0.0287 -2.5E-6 -0.02221 C -0.00139 -0.02592 -0.00295 -0.02962 -0.00416 -0.03333 C -0.00503 -0.0361 -0.00399 -0.04166 -0.00625 -0.04166 C -0.00868 -0.04166 -0.00937 -0.03633 -0.01041 -0.03333 C -0.01215 -0.028 -0.01354 -0.02245 -0.01458 -0.01666 C -0.01527 -0.01296 -0.01666 -0.00555 -0.01666 -0.00555 " pathEditMode="relative" ptsTypes="ffffffffffffffffffffffffffffffffffffffffffffffffA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1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357166"/>
            <a:ext cx="1470152" cy="3050427"/>
          </a:xfrm>
          <a:prstGeom prst="rect">
            <a:avLst/>
          </a:prstGeom>
        </p:spPr>
      </p:pic>
      <p:pic>
        <p:nvPicPr>
          <p:cNvPr id="11" name="Picture 10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6644" y="2214554"/>
            <a:ext cx="1504992" cy="1000132"/>
          </a:xfrm>
          <a:prstGeom prst="rect">
            <a:avLst/>
          </a:prstGeom>
        </p:spPr>
      </p:pic>
      <p:pic>
        <p:nvPicPr>
          <p:cNvPr id="3" name="Picture 2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3" y="2837108"/>
            <a:ext cx="2286015" cy="282040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143108" y="928670"/>
            <a:ext cx="2928958" cy="1214446"/>
          </a:xfrm>
          <a:prstGeom prst="wedgeRoundRectCallout">
            <a:avLst>
              <a:gd name="adj1" fmla="val 77084"/>
              <a:gd name="adj2" fmla="val 34628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hago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357166"/>
            <a:ext cx="1470152" cy="3050428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am I doing?</a:t>
            </a:r>
          </a:p>
        </p:txBody>
      </p:sp>
      <p:pic>
        <p:nvPicPr>
          <p:cNvPr id="10" name="SpGRHandyVerbs-ToDo03.wav">
            <a:hlinkClick r:id="" action="ppaction://media"/>
          </p:cNvPr>
          <p:cNvPicPr>
            <a:picLocks noRot="1" noChangeAspect="1"/>
          </p:cNvPicPr>
          <p:nvPr>
            <a:wavAudioFile r:embed="rId1" name="SpGRHandyVerbs-ToDo03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C 0.00955 0.0125 0.01302 0.01227 0.025 0.01945 C 0.05277 0.03588 0.08229 0.04329 0.11041 0.05834 C 0.12847 0.05648 0.14652 0.05533 0.16458 0.05278 C 0.17118 0.05186 0.17916 0.0426 0.18333 0.03889 C 0.18541 0.03704 0.18958 0.03334 0.18958 0.03334 C 0.19514 0.02223 0.20347 0.01736 0.20833 0.00556 C 0.21389 -0.00787 0.2158 -0.01504 0.22291 -0.02777 C 0.22743 -0.05208 0.23073 -0.07777 0.23333 -0.10277 C 0.23177 -0.1537 0.23698 -0.20625 0.22708 -0.25555 C 0.2184 -0.2993 0.20017 -0.34143 0.175 -0.37222 C 0.12413 -0.43426 0.19114 -0.35208 0.14791 -0.4 C 0.1434 -0.40509 0.14027 -0.41227 0.13541 -0.41666 C 0.09896 -0.44977 0.05625 -0.47338 0.0125 -0.48055 C 0.00139 -0.47963 -0.0099 -0.48032 -0.02084 -0.47777 C -0.04045 -0.47314 -0.05174 -0.44444 -0.06042 -0.425 C -0.07344 -0.39606 -0.07761 -0.36574 -0.08334 -0.33333 C -0.08924 -0.29977 -0.09323 -0.26782 -0.09584 -0.23333 C -0.09445 -0.19629 -0.09445 -0.15902 -0.09167 -0.12222 C -0.08976 -0.09676 -0.07813 -0.06643 -0.06875 -0.04444 C -0.04098 0.02107 -0.01216 0.06181 0.04375 0.08334 C 0.06111 0.08079 0.07916 0.08241 0.09583 0.07477 C 0.11076 0.06829 0.10503 0.0676 0.11666 0.05834 C 0.12795 0.04931 0.1408 0.04398 0.15 0.03056 C 0.17864 -0.01064 0.18646 -0.04791 0.19166 -0.10277 C 0.18889 -0.13518 0.18767 -0.16782 0.18333 -0.2 C 0.17361 -0.27083 0.14444 -0.33449 0.10833 -0.38611 C 0.10347 -0.39305 0.08802 -0.41828 0.08125 -0.425 C 0.07552 -0.43055 0.06857 -0.43379 0.0625 -0.43889 C 0.0434 -0.45486 0.02656 -0.46805 0.00416 -0.47222 C -0.0375 -0.46967 -0.02917 -0.47222 -0.05417 -0.46111 C -0.06858 -0.44676 -0.07691 -0.42939 -0.08542 -0.40833 C -0.10122 -0.36898 -0.11354 -0.33287 -0.12084 -0.28889 C -0.12448 -0.24051 -0.12761 -0.22639 -0.12292 -0.17777 C -0.11789 -0.12546 -0.09514 -0.08102 -0.07084 -0.04166 C -0.05747 -0.02014 -0.05539 -0.01088 -0.0375 0.00556 C -0.03108 0.01135 -0.02327 0.01389 -0.01667 0.01945 C -0.0099 0.025 -0.00469 0.03334 0.00208 0.03889 C 0.02552 0.05787 0.05503 0.06181 0.08125 0.06945 C 0.13975 0.0625 0.1618 0.07037 0.2 0.01945 C 0.20486 0.00348 0.21041 -0.01134 0.21458 -0.02777 C 0.22934 -0.18426 0.16007 -0.29606 0.075 -0.38889 C 0.04461 -0.42199 -0.00851 -0.46203 -0.04792 -0.46944 C -0.08177 -0.46458 -0.08368 -0.47176 -0.10209 -0.44722 C -0.11233 -0.41319 -0.12309 -0.38055 -0.12917 -0.34444 C -0.13316 -0.28541 -0.13611 -0.22824 -0.125 -0.16944 C -0.11962 -0.14051 -0.09931 -0.08541 -0.08334 -0.06944 C -0.07778 -0.06389 -0.0717 -0.05902 -0.06667 -0.05277 C -0.06129 -0.04606 -0.05799 -0.03657 -0.05209 -0.03055 C -0.04584 -0.0243 -0.0382 -0.02152 -0.03125 -0.01666 C 0.00277 0.00718 0.03455 0.02269 0.07291 0.02778 C 0.09027 0.02408 0.10781 0.02153 0.125 0.01667 C 0.16649 0.00486 0.18611 -0.05277 0.19791 -0.1 C 0.20295 -0.1537 0.20104 -0.12963 0.20416 -0.17222 C 0.1993 -0.25162 0.19896 -0.32754 0.16041 -0.39166 C 0.14392 -0.41898 0.14184 -0.42615 0.12291 -0.44166 C 0.10625 -0.45532 0.0875 -0.45694 0.06875 -0.46111 C 0.0559 -0.45833 0.04461 -0.4581 0.03333 -0.45 C 0.01771 -0.43865 0.00816 -0.42384 -0.00209 -0.40277 C -0.0132 -0.37986 -0.02466 -0.35671 -0.03542 -0.33333 C -0.03959 -0.32407 -0.04566 -0.31597 -0.04792 -0.30555 C -0.0625 -0.23727 -0.05764 -0.26713 -0.06459 -0.21666 C -0.06389 -0.18889 -0.06407 -0.16111 -0.0625 -0.13333 C -0.0592 -0.07199 -0.03039 -0.0324 -0.00209 0.01111 C 0.01441 0.03635 0.03889 0.05348 0.0625 0.06389 C 0.06736 0.06598 0.07205 0.06829 0.07708 0.06945 C 0.0868 0.07199 0.10625 0.07477 0.10625 0.07477 C 0.11389 0.07315 0.1217 0.07246 0.12916 0.06945 C 0.14027 0.06505 0.14323 0.05857 0.15208 0.05 C 0.1908 0.0125 0.21163 -0.05254 0.22083 -0.11389 C 0.22014 -0.12129 0.21441 -0.20092 0.20625 -0.225 C 0.1776 -0.30902 0.13159 -0.36944 0.08125 -0.43055 C 0.04948 -0.46898 0.00521 -0.49838 -0.0375 -0.50555 C -0.04861 -0.50463 -0.0599 -0.50578 -0.07084 -0.50277 C -0.07882 -0.50069 -0.09219 -0.47777 -0.09584 -0.46944 C -0.10261 -0.45393 -0.10261 -0.4449 -0.10625 -0.42777 C -0.11407 -0.39004 -0.12136 -0.35231 -0.12709 -0.31389 C -0.12657 -0.29583 -0.1283 -0.23449 -0.12084 -0.20555 C -0.11598 -0.1868 -0.09236 -0.11296 -0.08125 -0.1 C -0.0757 -0.09352 -0.06979 -0.0875 -0.06459 -0.08055 C -0.06007 -0.07453 -0.05677 -0.06689 -0.05209 -0.06111 C -0.02223 -0.0243 0.02187 -0.00185 0.06041 0.01111 C 0.07899 0.00973 0.09479 0.01436 0.11041 0.00278 C 0.1184 -0.00324 0.12239 -0.01134 0.12916 -0.01944 C 0.16406 -0.06134 0.17048 -0.11296 0.175 -0.17222 C 0.17413 -0.18217 0.17031 -0.24375 0.16458 -0.26666 C 0.15277 -0.31389 0.1283 -0.36296 0.09583 -0.38889 C 0.07031 -0.40926 0.04427 -0.42986 0.01458 -0.43611 C 0.00347 -0.43842 -0.01875 -0.44166 -0.01875 -0.44166 C -0.03056 -0.44074 -0.04254 -0.44189 -0.05417 -0.43889 C -0.05712 -0.43819 -0.05816 -0.4331 -0.06042 -0.43055 C -0.0665 -0.42384 -0.07917 -0.41111 -0.07917 -0.41111 C -0.08681 -0.39328 -0.09323 -0.37777 -0.10209 -0.36111 C -0.10486 -0.34814 -0.10764 -0.33518 -0.11042 -0.32222 C -0.11181 -0.31574 -0.11459 -0.30277 -0.11459 -0.30277 C -0.11823 -0.25879 -0.1158 -0.21527 -0.10834 -0.17222 C -0.10747 -0.16666 -0.10782 -0.16064 -0.10625 -0.15555 C -0.0974 -0.12731 -0.07205 -0.08819 -0.05417 -0.06666 C -0.05087 -0.06273 -0.0467 -0.05995 -0.04375 -0.05555 C -0.04045 -0.05069 -0.03889 -0.04352 -0.03542 -0.03889 C -0.03195 -0.03426 -0.02674 -0.03194 -0.02292 -0.02777 C 0.00382 0.00139 0.03142 0.03195 0.06666 0.03889 C 0.0868 0.04792 0.10208 0.05 0.12291 0.05 " pathEditMode="fixed" ptsTypes="ffffffffffffffffffffffffffffffffffffffffffffffffffffffffffff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1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grypotatohead2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2837108"/>
            <a:ext cx="2274717" cy="280647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214810" y="3643314"/>
            <a:ext cx="3429024" cy="1428760"/>
          </a:xfrm>
          <a:prstGeom prst="wedgeRoundRectCallout">
            <a:avLst>
              <a:gd name="adj1" fmla="val -68606"/>
              <a:gd name="adj2" fmla="val 25216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 </a:t>
            </a:r>
            <a:r>
              <a:rPr lang="en-GB" sz="4000" b="1" dirty="0" err="1">
                <a:solidFill>
                  <a:schemeClr val="tx1"/>
                </a:solidFill>
              </a:rPr>
              <a:t>hacen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ellos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2837108"/>
            <a:ext cx="2274717" cy="2806470"/>
          </a:xfrm>
          <a:prstGeom prst="rect">
            <a:avLst/>
          </a:prstGeom>
        </p:spPr>
      </p:pic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are they doing?</a:t>
            </a:r>
          </a:p>
        </p:txBody>
      </p:sp>
      <p:pic>
        <p:nvPicPr>
          <p:cNvPr id="9" name="SpGRHandyVerbs-ToDo04.wav">
            <a:hlinkClick r:id="" action="ppaction://media"/>
          </p:cNvPr>
          <p:cNvPicPr>
            <a:picLocks noRot="1" noChangeAspect="1"/>
          </p:cNvPicPr>
          <p:nvPr>
            <a:wavAudioFile r:embed="rId1" name="SpGRHandyVerbs-ToDo04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6644" y="2214554"/>
            <a:ext cx="1504992" cy="1000132"/>
          </a:xfrm>
          <a:prstGeom prst="rect">
            <a:avLst/>
          </a:prstGeom>
        </p:spPr>
      </p:pic>
      <p:pic>
        <p:nvPicPr>
          <p:cNvPr id="11" name="Picture 10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357166"/>
            <a:ext cx="1470152" cy="3050428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4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75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214546" y="1214422"/>
            <a:ext cx="181446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…?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7" name="SpGRHandyVerbs-ToDo05.wav">
            <a:hlinkClick r:id="" action="ppaction://media"/>
          </p:cNvPr>
          <p:cNvPicPr>
            <a:picLocks noRot="1" noChangeAspect="1"/>
          </p:cNvPicPr>
          <p:nvPr>
            <a:wavAudioFile r:embed="rId1" name="SpGRHandyVerbs-ToDo05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 flipH="1" flipV="1">
            <a:off x="1071538" y="1216398"/>
            <a:ext cx="200978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</a:p>
        </p:txBody>
      </p:sp>
      <p:pic>
        <p:nvPicPr>
          <p:cNvPr id="10" name="Picture 9" descr="angrypotatohea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2" y="2837108"/>
            <a:ext cx="2274717" cy="2806469"/>
          </a:xfrm>
          <a:prstGeom prst="rect">
            <a:avLst/>
          </a:prstGeom>
        </p:spPr>
      </p:pic>
      <p:pic>
        <p:nvPicPr>
          <p:cNvPr id="12" name="Picture 11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6644" y="2214554"/>
            <a:ext cx="1504992" cy="1000132"/>
          </a:xfrm>
          <a:prstGeom prst="rect">
            <a:avLst/>
          </a:prstGeom>
        </p:spPr>
      </p:pic>
      <p:pic>
        <p:nvPicPr>
          <p:cNvPr id="14" name="Picture 13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357166"/>
            <a:ext cx="1470152" cy="3050428"/>
          </a:xfrm>
          <a:prstGeom prst="rect">
            <a:avLst/>
          </a:prstGeom>
        </p:spPr>
      </p:pic>
    </p:spTree>
  </p:cSld>
  <p:clrMapOvr>
    <a:masterClrMapping/>
  </p:clrMapOvr>
  <p:transition advClick="0" advTm="26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7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9" grpId="0"/>
      <p:bldP spid="9" grpId="1"/>
      <p:bldP spid="13" grpId="0"/>
      <p:bldP spid="1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357166"/>
            <a:ext cx="1470152" cy="3050427"/>
          </a:xfrm>
          <a:prstGeom prst="rect">
            <a:avLst/>
          </a:prstGeom>
        </p:spPr>
      </p:pic>
      <p:pic>
        <p:nvPicPr>
          <p:cNvPr id="11" name="Picture 10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286644" y="2214554"/>
            <a:ext cx="1504992" cy="1000132"/>
          </a:xfrm>
          <a:prstGeom prst="rect">
            <a:avLst/>
          </a:prstGeom>
        </p:spPr>
      </p:pic>
      <p:pic>
        <p:nvPicPr>
          <p:cNvPr id="3" name="Picture 2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8663" y="2829980"/>
            <a:ext cx="2286016" cy="282041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357290" y="714356"/>
            <a:ext cx="4143404" cy="1143008"/>
          </a:xfrm>
          <a:prstGeom prst="wedgeRoundRectCallout">
            <a:avLst>
              <a:gd name="adj1" fmla="val 63774"/>
              <a:gd name="adj2" fmla="val 30167"/>
              <a:gd name="adj3" fmla="val 16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hacemos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9322" y="357166"/>
            <a:ext cx="1470152" cy="3050428"/>
          </a:xfrm>
          <a:prstGeom prst="rect">
            <a:avLst/>
          </a:prstGeom>
        </p:spPr>
      </p:pic>
      <p:sp>
        <p:nvSpPr>
          <p:cNvPr id="8" name="Round Diagonal Corner Rectangle 7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are we doing?</a:t>
            </a:r>
          </a:p>
        </p:txBody>
      </p:sp>
      <p:pic>
        <p:nvPicPr>
          <p:cNvPr id="12" name="to do slide 8 good.wav">
            <a:hlinkClick r:id="" action="ppaction://media"/>
          </p:cNvPr>
          <p:cNvPicPr>
            <a:picLocks noRot="1" noChangeAspect="1"/>
          </p:cNvPicPr>
          <p:nvPr>
            <a:wavAudioFile r:embed="rId1" name="to do slide 8 good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5.92593E-6 C 0.00642 -0.01133 0.00781 -0.01712 0.01042 -0.03055 C 0.00972 -0.03425 0.00903 -0.03795 0.00833 -0.04166 C 0.00764 -0.04629 0.00903 -0.05277 0.00625 -0.05555 C 0.00417 -0.05763 0.00208 -0.05184 8.33333E-7 -0.04999 C -0.00122 -0.04073 -0.00417 -0.0317 -0.00417 -0.02221 C -0.00417 -0.0192 -0.0026 -0.02777 -0.00208 -0.03055 C -0.00122 -0.0361 -0.00069 -0.04166 8.33333E-7 -0.04721 C 0.00347 0.05394 -0.00312 0.01621 0.01042 -0.01388 C 0.01285 -0.05277 0.01389 -0.05832 0.01042 -0.03055 C 0.01545 0.04376 0.01285 -0.03703 0.00833 -0.0611 C 0.0026 -0.03842 0.00469 -0.0317 0.00625 -0.00277 C 0.00694 -0.00832 0.00833 -0.01388 0.00833 -0.01944 C 0.00833 -0.02777 0.00625 -0.05277 0.00625 -0.04444 C 0.00625 -0.02499 0.00764 -0.00555 0.00833 0.0139 C 0.00903 0.01019 0.01042 0.00649 0.01042 0.00279 C 0.01042 -0.00647 0.00833 -0.03425 0.00833 -0.02499 C 0.00833 -0.01388 0.00972 -0.00277 0.01042 0.00834 C 0.01111 0.00464 0.0125 0.00093 0.0125 -0.00277 C 0.0125 -0.00925 0.01389 -0.02684 0.01042 -0.02221 C -0.00729 0.0014 0.02135 0.00718 8.33333E-7 5.92593E-6 Z " pathEditMode="relative" ptsTypes="fffffffffffffffffffff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carrotface.bm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5929322" y="357166"/>
            <a:ext cx="1470152" cy="3050427"/>
          </a:xfrm>
          <a:prstGeom prst="rect">
            <a:avLst/>
          </a:prstGeom>
        </p:spPr>
      </p:pic>
      <p:pic>
        <p:nvPicPr>
          <p:cNvPr id="11" name="Picture 10" descr="angrytoasterbrow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 flipH="1">
            <a:off x="7286644" y="2214554"/>
            <a:ext cx="1504992" cy="1000132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928663" y="2829980"/>
            <a:ext cx="2286016" cy="282041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txBody>
          <a:bodyPr/>
          <a:lstStyle/>
          <a:p>
            <a:r>
              <a:rPr lang="en-GB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hacer</a:t>
            </a:r>
            <a:endParaRPr lang="en-GB" sz="6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6248" y="1643050"/>
            <a:ext cx="48577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hago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Él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/Ella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hace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Nosotros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hacemos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Vosotros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hacéis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Ellos</a:t>
            </a: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/as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hacen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1714488"/>
            <a:ext cx="35719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He/she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does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do</a:t>
            </a: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 (pl.)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They 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32575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+mj-ea"/>
                <a:cs typeface="+mj-cs"/>
              </a:rPr>
              <a:t>t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o do</a:t>
            </a:r>
            <a:endParaRPr kumimoji="0" lang="en-GB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SpGRHandyVerbs-ToDo07.wav">
            <a:hlinkClick r:id="" action="ppaction://media"/>
          </p:cNvPr>
          <p:cNvPicPr>
            <a:picLocks noRot="1" noChangeAspect="1"/>
          </p:cNvPicPr>
          <p:nvPr>
            <a:wavAudioFile r:embed="rId1" name="SpGRHandyVerbs-ToDo07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272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5.92593E-6 C 0.00642 -0.01133 0.00781 -0.01712 0.01042 -0.03055 C 0.00972 -0.03425 0.00903 -0.03795 0.00833 -0.04166 C 0.00764 -0.04629 0.00903 -0.05277 0.00625 -0.05555 C 0.00417 -0.05763 0.00208 -0.05184 8.33333E-7 -0.04999 C -0.00122 -0.04073 -0.00417 -0.0317 -0.00417 -0.02221 C -0.00417 -0.0192 -0.0026 -0.02777 -0.00208 -0.03055 C -0.00122 -0.0361 -0.00069 -0.04166 8.33333E-7 -0.04721 C 0.00347 0.05394 -0.00312 0.01621 0.01042 -0.01388 C 0.01285 -0.05277 0.01389 -0.05832 0.01042 -0.03055 C 0.01545 0.04376 0.01285 -0.03703 0.00833 -0.0611 C 0.0026 -0.03842 0.00469 -0.0317 0.00625 -0.00277 C 0.00694 -0.00832 0.00833 -0.01388 0.00833 -0.01944 C 0.00833 -0.02777 0.00625 -0.05277 0.00625 -0.04444 C 0.00625 -0.02499 0.00764 -0.00555 0.00833 0.0139 C 0.00903 0.01019 0.01042 0.00649 0.01042 0.00279 C 0.01042 -0.00647 0.00833 -0.03425 0.00833 -0.02499 C 0.00833 -0.01388 0.00972 -0.00277 0.01042 0.00834 C 0.01111 0.00464 0.0125 0.00093 0.0125 -0.00277 C 0.0125 -0.00925 0.01389 -0.02684 0.01042 -0.02221 C -0.00729 0.0014 0.02135 0.00718 8.33333E-7 5.92593E-6 Z " pathEditMode="relative" ptsTypes="fffffffffffffffffffff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FBB636A1-136A-613A-DC98-E8B39578B161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1BE4D428-3BE3-7568-B602-E08DA3F871D3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3DFC2E-14E4-4985-8138-127B1D54BDD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36D84C5-37D8-4B9F-8B13-A3A63B9313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61D902F-9B13-42CA-9524-5D2057CF0AC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114</Words>
  <Application>Microsoft Office PowerPoint</Application>
  <PresentationFormat>On-screen Show (4:3)</PresentationFormat>
  <Paragraphs>32</Paragraphs>
  <Slides>9</Slides>
  <Notes>0</Notes>
  <HiddenSlides>0</HiddenSlides>
  <MMClips>10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Handy Verbs Present Tense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hacer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Verbs</dc:title>
  <dc:creator>David Wilson</dc:creator>
  <cp:lastModifiedBy>Bernardo Carvalho de Mello</cp:lastModifiedBy>
  <cp:revision>106</cp:revision>
  <dcterms:created xsi:type="dcterms:W3CDTF">2009-05-28T09:47:26Z</dcterms:created>
  <dcterms:modified xsi:type="dcterms:W3CDTF">2025-07-22T18:40:10Z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