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3"/>
  </p:notesMasterIdLst>
  <p:sldIdLst>
    <p:sldId id="256" r:id="rId5"/>
    <p:sldId id="284" r:id="rId6"/>
    <p:sldId id="272" r:id="rId7"/>
    <p:sldId id="258" r:id="rId8"/>
    <p:sldId id="257" r:id="rId9"/>
    <p:sldId id="286" r:id="rId10"/>
    <p:sldId id="287" r:id="rId11"/>
    <p:sldId id="264" r:id="rId12"/>
    <p:sldId id="260" r:id="rId13"/>
    <p:sldId id="265" r:id="rId14"/>
    <p:sldId id="266" r:id="rId15"/>
    <p:sldId id="291" r:id="rId16"/>
    <p:sldId id="267" r:id="rId17"/>
    <p:sldId id="261" r:id="rId18"/>
    <p:sldId id="268" r:id="rId19"/>
    <p:sldId id="269" r:id="rId20"/>
    <p:sldId id="270" r:id="rId21"/>
    <p:sldId id="271" r:id="rId22"/>
    <p:sldId id="285" r:id="rId23"/>
    <p:sldId id="277" r:id="rId24"/>
    <p:sldId id="279" r:id="rId25"/>
    <p:sldId id="281" r:id="rId26"/>
    <p:sldId id="282" r:id="rId27"/>
    <p:sldId id="283" r:id="rId28"/>
    <p:sldId id="280" r:id="rId29"/>
    <p:sldId id="288" r:id="rId30"/>
    <p:sldId id="289" r:id="rId31"/>
    <p:sldId id="290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B6C9B48-F314-5F29-5A49-DB42FBCEFF55}" v="9" dt="2025-04-28T15:15:54.364"/>
    <p1510:client id="{C7725F90-4738-4756-A751-E135462AA6B4}" v="64" dt="2025-04-28T15:31:24.35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347" autoAdjust="0"/>
    <p:restoredTop sz="90935" autoAdjust="0"/>
  </p:normalViewPr>
  <p:slideViewPr>
    <p:cSldViewPr>
      <p:cViewPr>
        <p:scale>
          <a:sx n="25" d="100"/>
          <a:sy n="25" d="100"/>
        </p:scale>
        <p:origin x="2208" y="148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35F5D4-43C0-4C01-B929-D7DF5CACB31F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DCC6C8-6DA8-40DC-905C-BF2D40AE5E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23577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DCC6C8-6DA8-40DC-905C-BF2D40AE5EF8}" type="slidenum">
              <a:rPr lang="en-GB" smtClean="0"/>
              <a:pPr/>
              <a:t>1</a:t>
            </a:fld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DCC6C8-6DA8-40DC-905C-BF2D40AE5EF8}" type="slidenum">
              <a:rPr lang="en-GB" smtClean="0"/>
              <a:pPr/>
              <a:t>10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DCC6C8-6DA8-40DC-905C-BF2D40AE5EF8}" type="slidenum">
              <a:rPr lang="en-GB" smtClean="0"/>
              <a:pPr/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DCC6C8-6DA8-40DC-905C-BF2D40AE5EF8}" type="slidenum">
              <a:rPr lang="en-GB" smtClean="0"/>
              <a:pPr/>
              <a:t>12</a:t>
            </a:fld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DCC6C8-6DA8-40DC-905C-BF2D40AE5EF8}" type="slidenum">
              <a:rPr lang="en-GB" smtClean="0"/>
              <a:pPr/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DCC6C8-6DA8-40DC-905C-BF2D40AE5EF8}" type="slidenum">
              <a:rPr lang="en-GB" smtClean="0"/>
              <a:pPr/>
              <a:t>14</a:t>
            </a:fld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DCC6C8-6DA8-40DC-905C-BF2D40AE5EF8}" type="slidenum">
              <a:rPr lang="en-GB" smtClean="0"/>
              <a:pPr/>
              <a:t>15</a:t>
            </a:fld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DCC6C8-6DA8-40DC-905C-BF2D40AE5EF8}" type="slidenum">
              <a:rPr lang="en-GB" smtClean="0"/>
              <a:pPr/>
              <a:t>16</a:t>
            </a:fld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DCC6C8-6DA8-40DC-905C-BF2D40AE5EF8}" type="slidenum">
              <a:rPr lang="en-GB" smtClean="0"/>
              <a:pPr/>
              <a:t>17</a:t>
            </a:fld>
            <a:endParaRPr lang="en-GB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DCC6C8-6DA8-40DC-905C-BF2D40AE5EF8}" type="slidenum">
              <a:rPr lang="en-GB" smtClean="0"/>
              <a:pPr/>
              <a:t>18</a:t>
            </a:fld>
            <a:endParaRPr lang="en-GB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DCC6C8-6DA8-40DC-905C-BF2D40AE5EF8}" type="slidenum">
              <a:rPr lang="en-GB" smtClean="0"/>
              <a:pPr/>
              <a:t>19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DCC6C8-6DA8-40DC-905C-BF2D40AE5EF8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DCC6C8-6DA8-40DC-905C-BF2D40AE5EF8}" type="slidenum">
              <a:rPr lang="en-GB" smtClean="0"/>
              <a:pPr/>
              <a:t>20</a:t>
            </a:fld>
            <a:endParaRPr lang="en-GB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DCC6C8-6DA8-40DC-905C-BF2D40AE5EF8}" type="slidenum">
              <a:rPr lang="en-GB" smtClean="0"/>
              <a:pPr/>
              <a:t>21</a:t>
            </a:fld>
            <a:endParaRPr lang="en-GB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DCC6C8-6DA8-40DC-905C-BF2D40AE5EF8}" type="slidenum">
              <a:rPr lang="en-GB" smtClean="0"/>
              <a:pPr/>
              <a:t>22</a:t>
            </a:fld>
            <a:endParaRPr lang="en-GB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DCC6C8-6DA8-40DC-905C-BF2D40AE5EF8}" type="slidenum">
              <a:rPr lang="en-GB" smtClean="0"/>
              <a:pPr/>
              <a:t>23</a:t>
            </a:fld>
            <a:endParaRPr lang="en-GB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DCC6C8-6DA8-40DC-905C-BF2D40AE5EF8}" type="slidenum">
              <a:rPr lang="en-GB" smtClean="0"/>
              <a:pPr/>
              <a:t>24</a:t>
            </a:fld>
            <a:endParaRPr lang="en-GB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DCC6C8-6DA8-40DC-905C-BF2D40AE5EF8}" type="slidenum">
              <a:rPr lang="en-GB" smtClean="0"/>
              <a:pPr/>
              <a:t>25</a:t>
            </a:fld>
            <a:endParaRPr lang="en-GB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DCC6C8-6DA8-40DC-905C-BF2D40AE5EF8}" type="slidenum">
              <a:rPr lang="en-GB" smtClean="0"/>
              <a:pPr/>
              <a:t>26</a:t>
            </a:fld>
            <a:endParaRPr lang="en-GB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DCC6C8-6DA8-40DC-905C-BF2D40AE5EF8}" type="slidenum">
              <a:rPr lang="en-GB" smtClean="0"/>
              <a:pPr/>
              <a:t>27</a:t>
            </a:fld>
            <a:endParaRPr lang="en-GB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DCC6C8-6DA8-40DC-905C-BF2D40AE5EF8}" type="slidenum">
              <a:rPr lang="en-GB" smtClean="0"/>
              <a:pPr/>
              <a:t>28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DCC6C8-6DA8-40DC-905C-BF2D40AE5EF8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DCC6C8-6DA8-40DC-905C-BF2D40AE5EF8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DCC6C8-6DA8-40DC-905C-BF2D40AE5EF8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DCC6C8-6DA8-40DC-905C-BF2D40AE5EF8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DCC6C8-6DA8-40DC-905C-BF2D40AE5EF8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DCC6C8-6DA8-40DC-905C-BF2D40AE5EF8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DCC6C8-6DA8-40DC-905C-BF2D40AE5EF8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F1E73-3B0C-443C-8DFF-340E4D02026C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6CB75-B5B9-4BB4-872D-38065080D42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F1E73-3B0C-443C-8DFF-340E4D02026C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6CB75-B5B9-4BB4-872D-38065080D42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F1E73-3B0C-443C-8DFF-340E4D02026C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6CB75-B5B9-4BB4-872D-38065080D42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F1E73-3B0C-443C-8DFF-340E4D02026C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6CB75-B5B9-4BB4-872D-38065080D42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F1E73-3B0C-443C-8DFF-340E4D02026C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6CB75-B5B9-4BB4-872D-38065080D42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F1E73-3B0C-443C-8DFF-340E4D02026C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6CB75-B5B9-4BB4-872D-38065080D42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F1E73-3B0C-443C-8DFF-340E4D02026C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6CB75-B5B9-4BB4-872D-38065080D42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F1E73-3B0C-443C-8DFF-340E4D02026C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6CB75-B5B9-4BB4-872D-38065080D42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F1E73-3B0C-443C-8DFF-340E4D02026C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6CB75-B5B9-4BB4-872D-38065080D42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F1E73-3B0C-443C-8DFF-340E4D02026C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6CB75-B5B9-4BB4-872D-38065080D42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F1E73-3B0C-443C-8DFF-340E4D02026C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6CB75-B5B9-4BB4-872D-38065080D42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F1E73-3B0C-443C-8DFF-340E4D02026C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6CB75-B5B9-4BB4-872D-38065080D421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8.png"/><Relationship Id="rId18" Type="http://schemas.openxmlformats.org/officeDocument/2006/relationships/image" Target="../media/image13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.png"/><Relationship Id="rId12" Type="http://schemas.openxmlformats.org/officeDocument/2006/relationships/image" Target="../media/image7.png"/><Relationship Id="rId17" Type="http://schemas.openxmlformats.org/officeDocument/2006/relationships/image" Target="../media/image12.png"/><Relationship Id="rId2" Type="http://schemas.openxmlformats.org/officeDocument/2006/relationships/audio" Target="../media/media1.WAV"/><Relationship Id="rId16" Type="http://schemas.openxmlformats.org/officeDocument/2006/relationships/image" Target="../media/image11.png"/><Relationship Id="rId20" Type="http://schemas.openxmlformats.org/officeDocument/2006/relationships/image" Target="../media/image15.png"/><Relationship Id="rId1" Type="http://schemas.microsoft.com/office/2007/relationships/media" Target="../media/media1.WAV"/><Relationship Id="rId6" Type="http://schemas.microsoft.com/office/2007/relationships/hdphoto" Target="../media/hdphoto1.wdp"/><Relationship Id="rId11" Type="http://schemas.openxmlformats.org/officeDocument/2006/relationships/image" Target="../media/image6.png"/><Relationship Id="rId5" Type="http://schemas.openxmlformats.org/officeDocument/2006/relationships/image" Target="../media/image1.png"/><Relationship Id="rId15" Type="http://schemas.openxmlformats.org/officeDocument/2006/relationships/image" Target="../media/image10.png"/><Relationship Id="rId10" Type="http://schemas.openxmlformats.org/officeDocument/2006/relationships/image" Target="../media/image5.png"/><Relationship Id="rId19" Type="http://schemas.openxmlformats.org/officeDocument/2006/relationships/image" Target="../media/image14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4.png"/><Relationship Id="rId1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13" Type="http://schemas.openxmlformats.org/officeDocument/2006/relationships/image" Target="../media/image25.png"/><Relationship Id="rId3" Type="http://schemas.microsoft.com/office/2007/relationships/media" Target="../media/media15.WAV"/><Relationship Id="rId7" Type="http://schemas.openxmlformats.org/officeDocument/2006/relationships/image" Target="../media/image57.jpeg"/><Relationship Id="rId12" Type="http://schemas.openxmlformats.org/officeDocument/2006/relationships/image" Target="../media/image61.png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notesSlide" Target="../notesSlides/notesSlide10.xml"/><Relationship Id="rId11" Type="http://schemas.openxmlformats.org/officeDocument/2006/relationships/image" Target="../media/image27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60.png"/><Relationship Id="rId4" Type="http://schemas.openxmlformats.org/officeDocument/2006/relationships/audio" Target="../media/media15.WAV"/><Relationship Id="rId9" Type="http://schemas.openxmlformats.org/officeDocument/2006/relationships/image" Target="../media/image4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66.png"/><Relationship Id="rId3" Type="http://schemas.microsoft.com/office/2007/relationships/media" Target="../media/media14.WAV"/><Relationship Id="rId7" Type="http://schemas.openxmlformats.org/officeDocument/2006/relationships/image" Target="../media/image62.jpeg"/><Relationship Id="rId12" Type="http://schemas.openxmlformats.org/officeDocument/2006/relationships/image" Target="../media/image65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notesSlide" Target="../notesSlides/notesSlide11.xml"/><Relationship Id="rId11" Type="http://schemas.openxmlformats.org/officeDocument/2006/relationships/image" Target="../media/image58.png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35.png"/><Relationship Id="rId10" Type="http://schemas.openxmlformats.org/officeDocument/2006/relationships/image" Target="../media/image64.png"/><Relationship Id="rId4" Type="http://schemas.openxmlformats.org/officeDocument/2006/relationships/audio" Target="../media/media14.WAV"/><Relationship Id="rId9" Type="http://schemas.openxmlformats.org/officeDocument/2006/relationships/image" Target="../media/image63.png"/><Relationship Id="rId1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2.xml"/><Relationship Id="rId13" Type="http://schemas.openxmlformats.org/officeDocument/2006/relationships/image" Target="../media/image69.png"/><Relationship Id="rId18" Type="http://schemas.openxmlformats.org/officeDocument/2006/relationships/image" Target="../media/image35.png"/><Relationship Id="rId3" Type="http://schemas.microsoft.com/office/2007/relationships/media" Target="../media/media16.WAV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68.png"/><Relationship Id="rId17" Type="http://schemas.openxmlformats.org/officeDocument/2006/relationships/image" Target="../media/image25.png"/><Relationship Id="rId2" Type="http://schemas.openxmlformats.org/officeDocument/2006/relationships/audio" Target="../media/media12.WAV"/><Relationship Id="rId16" Type="http://schemas.openxmlformats.org/officeDocument/2006/relationships/image" Target="../media/image23.png"/><Relationship Id="rId1" Type="http://schemas.microsoft.com/office/2007/relationships/media" Target="../media/media12.WAV"/><Relationship Id="rId6" Type="http://schemas.openxmlformats.org/officeDocument/2006/relationships/audio" Target="../media/media17.WAV"/><Relationship Id="rId11" Type="http://schemas.openxmlformats.org/officeDocument/2006/relationships/image" Target="../media/image28.png"/><Relationship Id="rId5" Type="http://schemas.microsoft.com/office/2007/relationships/media" Target="../media/media17.WAV"/><Relationship Id="rId15" Type="http://schemas.openxmlformats.org/officeDocument/2006/relationships/image" Target="../media/image71.png"/><Relationship Id="rId10" Type="http://schemas.openxmlformats.org/officeDocument/2006/relationships/image" Target="../media/image53.jpeg"/><Relationship Id="rId4" Type="http://schemas.openxmlformats.org/officeDocument/2006/relationships/audio" Target="../media/media16.WAV"/><Relationship Id="rId9" Type="http://schemas.openxmlformats.org/officeDocument/2006/relationships/image" Target="../media/image67.jpeg"/><Relationship Id="rId14" Type="http://schemas.openxmlformats.org/officeDocument/2006/relationships/image" Target="../media/image7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3.xml"/><Relationship Id="rId13" Type="http://schemas.openxmlformats.org/officeDocument/2006/relationships/image" Target="../media/image74.png"/><Relationship Id="rId3" Type="http://schemas.microsoft.com/office/2007/relationships/media" Target="../media/media18.WAV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73.png"/><Relationship Id="rId17" Type="http://schemas.openxmlformats.org/officeDocument/2006/relationships/image" Target="../media/image25.png"/><Relationship Id="rId2" Type="http://schemas.openxmlformats.org/officeDocument/2006/relationships/audio" Target="../media/media6.WAV"/><Relationship Id="rId16" Type="http://schemas.openxmlformats.org/officeDocument/2006/relationships/image" Target="../media/image77.png"/><Relationship Id="rId1" Type="http://schemas.microsoft.com/office/2007/relationships/media" Target="../media/media6.WAV"/><Relationship Id="rId6" Type="http://schemas.openxmlformats.org/officeDocument/2006/relationships/audio" Target="../media/media19.WAV"/><Relationship Id="rId11" Type="http://schemas.openxmlformats.org/officeDocument/2006/relationships/image" Target="../media/image72.png"/><Relationship Id="rId5" Type="http://schemas.microsoft.com/office/2007/relationships/media" Target="../media/media19.WAV"/><Relationship Id="rId15" Type="http://schemas.openxmlformats.org/officeDocument/2006/relationships/image" Target="../media/image76.png"/><Relationship Id="rId10" Type="http://schemas.openxmlformats.org/officeDocument/2006/relationships/image" Target="../media/image53.jpeg"/><Relationship Id="rId4" Type="http://schemas.openxmlformats.org/officeDocument/2006/relationships/audio" Target="../media/media18.WAV"/><Relationship Id="rId9" Type="http://schemas.openxmlformats.org/officeDocument/2006/relationships/image" Target="../media/image67.jpeg"/><Relationship Id="rId14" Type="http://schemas.openxmlformats.org/officeDocument/2006/relationships/image" Target="../media/image7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media22.WAV"/><Relationship Id="rId13" Type="http://schemas.openxmlformats.org/officeDocument/2006/relationships/image" Target="../media/image78.png"/><Relationship Id="rId18" Type="http://schemas.openxmlformats.org/officeDocument/2006/relationships/image" Target="../media/image25.png"/><Relationship Id="rId3" Type="http://schemas.microsoft.com/office/2007/relationships/media" Target="../media/media21.WAV"/><Relationship Id="rId7" Type="http://schemas.microsoft.com/office/2007/relationships/media" Target="../media/media22.WAV"/><Relationship Id="rId12" Type="http://schemas.openxmlformats.org/officeDocument/2006/relationships/image" Target="../media/image53.jpeg"/><Relationship Id="rId17" Type="http://schemas.openxmlformats.org/officeDocument/2006/relationships/image" Target="../media/image35.png"/><Relationship Id="rId2" Type="http://schemas.openxmlformats.org/officeDocument/2006/relationships/audio" Target="../media/media20.WAV"/><Relationship Id="rId16" Type="http://schemas.openxmlformats.org/officeDocument/2006/relationships/image" Target="../media/image37.png"/><Relationship Id="rId1" Type="http://schemas.microsoft.com/office/2007/relationships/media" Target="../media/media20.WAV"/><Relationship Id="rId6" Type="http://schemas.openxmlformats.org/officeDocument/2006/relationships/audio" Target="../media/media6.WAV"/><Relationship Id="rId11" Type="http://schemas.openxmlformats.org/officeDocument/2006/relationships/image" Target="../media/image52.jpeg"/><Relationship Id="rId5" Type="http://schemas.microsoft.com/office/2007/relationships/media" Target="../media/media6.WAV"/><Relationship Id="rId15" Type="http://schemas.openxmlformats.org/officeDocument/2006/relationships/image" Target="../media/image80.png"/><Relationship Id="rId10" Type="http://schemas.openxmlformats.org/officeDocument/2006/relationships/notesSlide" Target="../notesSlides/notesSlide14.xml"/><Relationship Id="rId4" Type="http://schemas.openxmlformats.org/officeDocument/2006/relationships/audio" Target="../media/media21.WAV"/><Relationship Id="rId9" Type="http://schemas.openxmlformats.org/officeDocument/2006/relationships/slideLayout" Target="../slideLayouts/slideLayout2.xml"/><Relationship Id="rId14" Type="http://schemas.openxmlformats.org/officeDocument/2006/relationships/image" Target="../media/image7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13" Type="http://schemas.openxmlformats.org/officeDocument/2006/relationships/image" Target="../media/image47.png"/><Relationship Id="rId18" Type="http://schemas.openxmlformats.org/officeDocument/2006/relationships/image" Target="../media/image37.png"/><Relationship Id="rId3" Type="http://schemas.microsoft.com/office/2007/relationships/media" Target="../media/media24.WAV"/><Relationship Id="rId7" Type="http://schemas.openxmlformats.org/officeDocument/2006/relationships/image" Target="../media/image81.png"/><Relationship Id="rId12" Type="http://schemas.openxmlformats.org/officeDocument/2006/relationships/image" Target="../media/image85.png"/><Relationship Id="rId17" Type="http://schemas.openxmlformats.org/officeDocument/2006/relationships/image" Target="../media/image35.png"/><Relationship Id="rId2" Type="http://schemas.openxmlformats.org/officeDocument/2006/relationships/audio" Target="../media/media23.WAV"/><Relationship Id="rId16" Type="http://schemas.openxmlformats.org/officeDocument/2006/relationships/image" Target="../media/image59.png"/><Relationship Id="rId1" Type="http://schemas.microsoft.com/office/2007/relationships/media" Target="../media/media23.WAV"/><Relationship Id="rId6" Type="http://schemas.openxmlformats.org/officeDocument/2006/relationships/notesSlide" Target="../notesSlides/notesSlide15.xml"/><Relationship Id="rId11" Type="http://schemas.openxmlformats.org/officeDocument/2006/relationships/image" Target="../media/image54.png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73.png"/><Relationship Id="rId10" Type="http://schemas.openxmlformats.org/officeDocument/2006/relationships/image" Target="../media/image84.png"/><Relationship Id="rId4" Type="http://schemas.openxmlformats.org/officeDocument/2006/relationships/audio" Target="../media/media24.WAV"/><Relationship Id="rId9" Type="http://schemas.openxmlformats.org/officeDocument/2006/relationships/image" Target="../media/image83.png"/><Relationship Id="rId14" Type="http://schemas.openxmlformats.org/officeDocument/2006/relationships/image" Target="../media/image7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audio" Target="../media/media6.WAV"/><Relationship Id="rId13" Type="http://schemas.openxmlformats.org/officeDocument/2006/relationships/image" Target="../media/image88.png"/><Relationship Id="rId18" Type="http://schemas.openxmlformats.org/officeDocument/2006/relationships/image" Target="../media/image73.png"/><Relationship Id="rId3" Type="http://schemas.microsoft.com/office/2007/relationships/media" Target="../media/media26.WAV"/><Relationship Id="rId21" Type="http://schemas.openxmlformats.org/officeDocument/2006/relationships/image" Target="../media/image90.png"/><Relationship Id="rId7" Type="http://schemas.microsoft.com/office/2007/relationships/media" Target="../media/media6.WAV"/><Relationship Id="rId12" Type="http://schemas.openxmlformats.org/officeDocument/2006/relationships/image" Target="../media/image87.png"/><Relationship Id="rId17" Type="http://schemas.openxmlformats.org/officeDocument/2006/relationships/image" Target="../media/image72.png"/><Relationship Id="rId2" Type="http://schemas.openxmlformats.org/officeDocument/2006/relationships/audio" Target="../media/media25.WAV"/><Relationship Id="rId16" Type="http://schemas.openxmlformats.org/officeDocument/2006/relationships/image" Target="../media/image47.png"/><Relationship Id="rId20" Type="http://schemas.openxmlformats.org/officeDocument/2006/relationships/image" Target="../media/image23.png"/><Relationship Id="rId1" Type="http://schemas.microsoft.com/office/2007/relationships/media" Target="../media/media25.WAV"/><Relationship Id="rId6" Type="http://schemas.openxmlformats.org/officeDocument/2006/relationships/audio" Target="../media/media27.WAV"/><Relationship Id="rId11" Type="http://schemas.openxmlformats.org/officeDocument/2006/relationships/image" Target="../media/image86.png"/><Relationship Id="rId24" Type="http://schemas.openxmlformats.org/officeDocument/2006/relationships/image" Target="../media/image35.png"/><Relationship Id="rId5" Type="http://schemas.microsoft.com/office/2007/relationships/media" Target="../media/media27.WAV"/><Relationship Id="rId15" Type="http://schemas.openxmlformats.org/officeDocument/2006/relationships/image" Target="../media/image54.png"/><Relationship Id="rId23" Type="http://schemas.openxmlformats.org/officeDocument/2006/relationships/image" Target="../media/image25.png"/><Relationship Id="rId10" Type="http://schemas.openxmlformats.org/officeDocument/2006/relationships/notesSlide" Target="../notesSlides/notesSlide16.xml"/><Relationship Id="rId19" Type="http://schemas.openxmlformats.org/officeDocument/2006/relationships/image" Target="../media/image59.png"/><Relationship Id="rId4" Type="http://schemas.openxmlformats.org/officeDocument/2006/relationships/audio" Target="../media/media26.WAV"/><Relationship Id="rId9" Type="http://schemas.openxmlformats.org/officeDocument/2006/relationships/slideLayout" Target="../slideLayouts/slideLayout2.xml"/><Relationship Id="rId14" Type="http://schemas.openxmlformats.org/officeDocument/2006/relationships/image" Target="../media/image89.png"/><Relationship Id="rId22" Type="http://schemas.openxmlformats.org/officeDocument/2006/relationships/image" Target="../media/image9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13" Type="http://schemas.openxmlformats.org/officeDocument/2006/relationships/image" Target="../media/image59.png"/><Relationship Id="rId3" Type="http://schemas.microsoft.com/office/2007/relationships/media" Target="../media/media29.WAV"/><Relationship Id="rId7" Type="http://schemas.openxmlformats.org/officeDocument/2006/relationships/image" Target="../media/image92.png"/><Relationship Id="rId12" Type="http://schemas.openxmlformats.org/officeDocument/2006/relationships/image" Target="../media/image73.png"/><Relationship Id="rId17" Type="http://schemas.openxmlformats.org/officeDocument/2006/relationships/image" Target="../media/image35.png"/><Relationship Id="rId2" Type="http://schemas.openxmlformats.org/officeDocument/2006/relationships/audio" Target="../media/media28.WAV"/><Relationship Id="rId16" Type="http://schemas.openxmlformats.org/officeDocument/2006/relationships/image" Target="../media/image96.png"/><Relationship Id="rId1" Type="http://schemas.microsoft.com/office/2007/relationships/media" Target="../media/media28.WAV"/><Relationship Id="rId6" Type="http://schemas.openxmlformats.org/officeDocument/2006/relationships/notesSlide" Target="../notesSlides/notesSlide17.xml"/><Relationship Id="rId11" Type="http://schemas.openxmlformats.org/officeDocument/2006/relationships/image" Target="../media/image72.png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95.png"/><Relationship Id="rId10" Type="http://schemas.openxmlformats.org/officeDocument/2006/relationships/image" Target="../media/image47.png"/><Relationship Id="rId4" Type="http://schemas.openxmlformats.org/officeDocument/2006/relationships/audio" Target="../media/media29.WAV"/><Relationship Id="rId9" Type="http://schemas.openxmlformats.org/officeDocument/2006/relationships/image" Target="../media/image54.png"/><Relationship Id="rId14" Type="http://schemas.openxmlformats.org/officeDocument/2006/relationships/image" Target="../media/image9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13" Type="http://schemas.openxmlformats.org/officeDocument/2006/relationships/image" Target="../media/image80.png"/><Relationship Id="rId18" Type="http://schemas.openxmlformats.org/officeDocument/2006/relationships/image" Target="../media/image27.png"/><Relationship Id="rId3" Type="http://schemas.microsoft.com/office/2007/relationships/media" Target="../media/media28.WAV"/><Relationship Id="rId7" Type="http://schemas.openxmlformats.org/officeDocument/2006/relationships/image" Target="../media/image92.png"/><Relationship Id="rId12" Type="http://schemas.openxmlformats.org/officeDocument/2006/relationships/image" Target="../media/image74.png"/><Relationship Id="rId17" Type="http://schemas.openxmlformats.org/officeDocument/2006/relationships/image" Target="../media/image96.png"/><Relationship Id="rId2" Type="http://schemas.openxmlformats.org/officeDocument/2006/relationships/audio" Target="../media/media30.WAV"/><Relationship Id="rId16" Type="http://schemas.openxmlformats.org/officeDocument/2006/relationships/image" Target="../media/image77.png"/><Relationship Id="rId20" Type="http://schemas.microsoft.com/office/2007/relationships/hdphoto" Target="../media/hdphoto1.wdp"/><Relationship Id="rId1" Type="http://schemas.microsoft.com/office/2007/relationships/media" Target="../media/media30.WAV"/><Relationship Id="rId6" Type="http://schemas.openxmlformats.org/officeDocument/2006/relationships/notesSlide" Target="../notesSlides/notesSlide18.xml"/><Relationship Id="rId11" Type="http://schemas.openxmlformats.org/officeDocument/2006/relationships/image" Target="../media/image75.png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95.png"/><Relationship Id="rId10" Type="http://schemas.openxmlformats.org/officeDocument/2006/relationships/image" Target="../media/image60.png"/><Relationship Id="rId19" Type="http://schemas.openxmlformats.org/officeDocument/2006/relationships/image" Target="../media/image1.png"/><Relationship Id="rId4" Type="http://schemas.openxmlformats.org/officeDocument/2006/relationships/audio" Target="../media/media28.WAV"/><Relationship Id="rId9" Type="http://schemas.openxmlformats.org/officeDocument/2006/relationships/image" Target="../media/image54.png"/><Relationship Id="rId14" Type="http://schemas.openxmlformats.org/officeDocument/2006/relationships/image" Target="../media/image5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7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7.png"/><Relationship Id="rId12" Type="http://schemas.openxmlformats.org/officeDocument/2006/relationships/image" Target="../media/image29.png"/><Relationship Id="rId2" Type="http://schemas.openxmlformats.org/officeDocument/2006/relationships/audio" Target="../media/media31.WAV"/><Relationship Id="rId1" Type="http://schemas.microsoft.com/office/2007/relationships/media" Target="../media/media31.WAV"/><Relationship Id="rId6" Type="http://schemas.openxmlformats.org/officeDocument/2006/relationships/image" Target="../media/image54.png"/><Relationship Id="rId11" Type="http://schemas.openxmlformats.org/officeDocument/2006/relationships/image" Target="../media/image100.png"/><Relationship Id="rId5" Type="http://schemas.openxmlformats.org/officeDocument/2006/relationships/image" Target="../media/image26.png"/><Relationship Id="rId10" Type="http://schemas.openxmlformats.org/officeDocument/2006/relationships/image" Target="../media/image99.png"/><Relationship Id="rId4" Type="http://schemas.openxmlformats.org/officeDocument/2006/relationships/notesSlide" Target="../notesSlides/notesSlide19.xml"/><Relationship Id="rId9" Type="http://schemas.openxmlformats.org/officeDocument/2006/relationships/image" Target="../media/image98.png"/><Relationship Id="rId1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.xml"/><Relationship Id="rId13" Type="http://schemas.openxmlformats.org/officeDocument/2006/relationships/image" Target="../media/image20.png"/><Relationship Id="rId18" Type="http://schemas.openxmlformats.org/officeDocument/2006/relationships/image" Target="../media/image25.png"/><Relationship Id="rId3" Type="http://schemas.microsoft.com/office/2007/relationships/media" Target="../media/media3.WAV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19.png"/><Relationship Id="rId17" Type="http://schemas.openxmlformats.org/officeDocument/2006/relationships/image" Target="../media/image24.png"/><Relationship Id="rId2" Type="http://schemas.openxmlformats.org/officeDocument/2006/relationships/audio" Target="../media/media2.WAV"/><Relationship Id="rId16" Type="http://schemas.openxmlformats.org/officeDocument/2006/relationships/image" Target="../media/image23.png"/><Relationship Id="rId1" Type="http://schemas.microsoft.com/office/2007/relationships/media" Target="../media/media2.WAV"/><Relationship Id="rId6" Type="http://schemas.openxmlformats.org/officeDocument/2006/relationships/audio" Target="../media/media4.WAV"/><Relationship Id="rId11" Type="http://schemas.openxmlformats.org/officeDocument/2006/relationships/image" Target="../media/image18.png"/><Relationship Id="rId5" Type="http://schemas.microsoft.com/office/2007/relationships/media" Target="../media/media4.WAV"/><Relationship Id="rId15" Type="http://schemas.openxmlformats.org/officeDocument/2006/relationships/image" Target="../media/image22.png"/><Relationship Id="rId10" Type="http://schemas.openxmlformats.org/officeDocument/2006/relationships/image" Target="../media/image17.png"/><Relationship Id="rId4" Type="http://schemas.openxmlformats.org/officeDocument/2006/relationships/audio" Target="../media/media3.WAV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13" Type="http://schemas.openxmlformats.org/officeDocument/2006/relationships/image" Target="../media/image7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4.png"/><Relationship Id="rId12" Type="http://schemas.openxmlformats.org/officeDocument/2006/relationships/image" Target="../media/image29.png"/><Relationship Id="rId2" Type="http://schemas.openxmlformats.org/officeDocument/2006/relationships/audio" Target="../media/media32.WAV"/><Relationship Id="rId1" Type="http://schemas.microsoft.com/office/2007/relationships/media" Target="../media/media32.WAV"/><Relationship Id="rId6" Type="http://schemas.openxmlformats.org/officeDocument/2006/relationships/image" Target="../media/image51.png"/><Relationship Id="rId11" Type="http://schemas.openxmlformats.org/officeDocument/2006/relationships/image" Target="../media/image28.png"/><Relationship Id="rId5" Type="http://schemas.openxmlformats.org/officeDocument/2006/relationships/image" Target="../media/image26.png"/><Relationship Id="rId10" Type="http://schemas.openxmlformats.org/officeDocument/2006/relationships/image" Target="../media/image99.png"/><Relationship Id="rId4" Type="http://schemas.openxmlformats.org/officeDocument/2006/relationships/notesSlide" Target="../notesSlides/notesSlide20.xml"/><Relationship Id="rId9" Type="http://schemas.openxmlformats.org/officeDocument/2006/relationships/image" Target="../media/image98.png"/><Relationship Id="rId1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13" Type="http://schemas.openxmlformats.org/officeDocument/2006/relationships/image" Target="../media/image2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1.png"/><Relationship Id="rId12" Type="http://schemas.openxmlformats.org/officeDocument/2006/relationships/image" Target="../media/image98.png"/><Relationship Id="rId2" Type="http://schemas.openxmlformats.org/officeDocument/2006/relationships/audio" Target="../media/media33.WAV"/><Relationship Id="rId1" Type="http://schemas.microsoft.com/office/2007/relationships/media" Target="../media/media33.WAV"/><Relationship Id="rId6" Type="http://schemas.openxmlformats.org/officeDocument/2006/relationships/image" Target="../media/image51.png"/><Relationship Id="rId11" Type="http://schemas.openxmlformats.org/officeDocument/2006/relationships/image" Target="../media/image97.png"/><Relationship Id="rId5" Type="http://schemas.openxmlformats.org/officeDocument/2006/relationships/image" Target="../media/image26.png"/><Relationship Id="rId15" Type="http://schemas.openxmlformats.org/officeDocument/2006/relationships/image" Target="../media/image25.png"/><Relationship Id="rId10" Type="http://schemas.openxmlformats.org/officeDocument/2006/relationships/image" Target="../media/image54.png"/><Relationship Id="rId4" Type="http://schemas.openxmlformats.org/officeDocument/2006/relationships/notesSlide" Target="../notesSlides/notesSlide21.xml"/><Relationship Id="rId9" Type="http://schemas.openxmlformats.org/officeDocument/2006/relationships/image" Target="../media/image33.png"/><Relationship Id="rId14" Type="http://schemas.openxmlformats.org/officeDocument/2006/relationships/image" Target="../media/image7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7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1.png"/><Relationship Id="rId12" Type="http://schemas.openxmlformats.org/officeDocument/2006/relationships/image" Target="../media/image29.png"/><Relationship Id="rId2" Type="http://schemas.openxmlformats.org/officeDocument/2006/relationships/audio" Target="../media/media34.WAV"/><Relationship Id="rId1" Type="http://schemas.microsoft.com/office/2007/relationships/media" Target="../media/media34.WAV"/><Relationship Id="rId6" Type="http://schemas.openxmlformats.org/officeDocument/2006/relationships/image" Target="../media/image101.png"/><Relationship Id="rId11" Type="http://schemas.openxmlformats.org/officeDocument/2006/relationships/image" Target="../media/image28.png"/><Relationship Id="rId5" Type="http://schemas.openxmlformats.org/officeDocument/2006/relationships/image" Target="../media/image26.png"/><Relationship Id="rId10" Type="http://schemas.openxmlformats.org/officeDocument/2006/relationships/image" Target="../media/image98.png"/><Relationship Id="rId4" Type="http://schemas.openxmlformats.org/officeDocument/2006/relationships/notesSlide" Target="../notesSlides/notesSlide22.xml"/><Relationship Id="rId9" Type="http://schemas.openxmlformats.org/officeDocument/2006/relationships/image" Target="../media/image97.png"/><Relationship Id="rId14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13" Type="http://schemas.openxmlformats.org/officeDocument/2006/relationships/image" Target="../media/image10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1.png"/><Relationship Id="rId12" Type="http://schemas.openxmlformats.org/officeDocument/2006/relationships/image" Target="../media/image54.png"/><Relationship Id="rId2" Type="http://schemas.openxmlformats.org/officeDocument/2006/relationships/audio" Target="../media/media35.WAV"/><Relationship Id="rId1" Type="http://schemas.microsoft.com/office/2007/relationships/media" Target="../media/media35.WAV"/><Relationship Id="rId6" Type="http://schemas.openxmlformats.org/officeDocument/2006/relationships/image" Target="../media/image101.png"/><Relationship Id="rId11" Type="http://schemas.openxmlformats.org/officeDocument/2006/relationships/image" Target="../media/image29.png"/><Relationship Id="rId5" Type="http://schemas.openxmlformats.org/officeDocument/2006/relationships/image" Target="../media/image26.png"/><Relationship Id="rId15" Type="http://schemas.openxmlformats.org/officeDocument/2006/relationships/image" Target="../media/image25.png"/><Relationship Id="rId10" Type="http://schemas.openxmlformats.org/officeDocument/2006/relationships/image" Target="../media/image97.png"/><Relationship Id="rId4" Type="http://schemas.openxmlformats.org/officeDocument/2006/relationships/notesSlide" Target="../notesSlides/notesSlide23.xml"/><Relationship Id="rId9" Type="http://schemas.openxmlformats.org/officeDocument/2006/relationships/image" Target="../media/image103.png"/><Relationship Id="rId14" Type="http://schemas.openxmlformats.org/officeDocument/2006/relationships/image" Target="../media/image79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13" Type="http://schemas.openxmlformats.org/officeDocument/2006/relationships/image" Target="../media/image105.png"/><Relationship Id="rId18" Type="http://schemas.openxmlformats.org/officeDocument/2006/relationships/image" Target="../media/image2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4.png"/><Relationship Id="rId12" Type="http://schemas.openxmlformats.org/officeDocument/2006/relationships/image" Target="../media/image54.png"/><Relationship Id="rId17" Type="http://schemas.openxmlformats.org/officeDocument/2006/relationships/image" Target="../media/image107.png"/><Relationship Id="rId2" Type="http://schemas.openxmlformats.org/officeDocument/2006/relationships/audio" Target="../media/media36.WAV"/><Relationship Id="rId16" Type="http://schemas.openxmlformats.org/officeDocument/2006/relationships/image" Target="../media/image79.png"/><Relationship Id="rId1" Type="http://schemas.microsoft.com/office/2007/relationships/media" Target="../media/media36.WAV"/><Relationship Id="rId6" Type="http://schemas.openxmlformats.org/officeDocument/2006/relationships/image" Target="../media/image59.png"/><Relationship Id="rId11" Type="http://schemas.openxmlformats.org/officeDocument/2006/relationships/image" Target="../media/image29.png"/><Relationship Id="rId5" Type="http://schemas.openxmlformats.org/officeDocument/2006/relationships/image" Target="../media/image26.png"/><Relationship Id="rId15" Type="http://schemas.openxmlformats.org/officeDocument/2006/relationships/image" Target="../media/image106.png"/><Relationship Id="rId10" Type="http://schemas.openxmlformats.org/officeDocument/2006/relationships/image" Target="../media/image28.png"/><Relationship Id="rId4" Type="http://schemas.openxmlformats.org/officeDocument/2006/relationships/notesSlide" Target="../notesSlides/notesSlide24.xml"/><Relationship Id="rId9" Type="http://schemas.openxmlformats.org/officeDocument/2006/relationships/image" Target="../media/image51.png"/><Relationship Id="rId14" Type="http://schemas.openxmlformats.org/officeDocument/2006/relationships/image" Target="../media/image10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audio" Target="../media/media40.WAV"/><Relationship Id="rId13" Type="http://schemas.openxmlformats.org/officeDocument/2006/relationships/image" Target="../media/image33.png"/><Relationship Id="rId18" Type="http://schemas.openxmlformats.org/officeDocument/2006/relationships/image" Target="../media/image51.png"/><Relationship Id="rId3" Type="http://schemas.microsoft.com/office/2007/relationships/media" Target="../media/media38.WAV"/><Relationship Id="rId21" Type="http://schemas.openxmlformats.org/officeDocument/2006/relationships/image" Target="../media/image105.png"/><Relationship Id="rId7" Type="http://schemas.microsoft.com/office/2007/relationships/media" Target="../media/media40.WAV"/><Relationship Id="rId12" Type="http://schemas.openxmlformats.org/officeDocument/2006/relationships/image" Target="../media/image108.png"/><Relationship Id="rId17" Type="http://schemas.openxmlformats.org/officeDocument/2006/relationships/image" Target="../media/image54.png"/><Relationship Id="rId25" Type="http://schemas.openxmlformats.org/officeDocument/2006/relationships/image" Target="../media/image25.png"/><Relationship Id="rId2" Type="http://schemas.openxmlformats.org/officeDocument/2006/relationships/audio" Target="../media/media37.WAV"/><Relationship Id="rId16" Type="http://schemas.openxmlformats.org/officeDocument/2006/relationships/image" Target="../media/image101.png"/><Relationship Id="rId20" Type="http://schemas.openxmlformats.org/officeDocument/2006/relationships/image" Target="../media/image102.png"/><Relationship Id="rId1" Type="http://schemas.microsoft.com/office/2007/relationships/media" Target="../media/media37.WAV"/><Relationship Id="rId6" Type="http://schemas.openxmlformats.org/officeDocument/2006/relationships/audio" Target="../media/media39.WAV"/><Relationship Id="rId11" Type="http://schemas.openxmlformats.org/officeDocument/2006/relationships/image" Target="../media/image26.png"/><Relationship Id="rId24" Type="http://schemas.openxmlformats.org/officeDocument/2006/relationships/image" Target="../media/image29.png"/><Relationship Id="rId5" Type="http://schemas.microsoft.com/office/2007/relationships/media" Target="../media/media39.WAV"/><Relationship Id="rId15" Type="http://schemas.openxmlformats.org/officeDocument/2006/relationships/image" Target="../media/image109.png"/><Relationship Id="rId23" Type="http://schemas.openxmlformats.org/officeDocument/2006/relationships/image" Target="../media/image106.png"/><Relationship Id="rId10" Type="http://schemas.openxmlformats.org/officeDocument/2006/relationships/notesSlide" Target="../notesSlides/notesSlide25.xml"/><Relationship Id="rId19" Type="http://schemas.openxmlformats.org/officeDocument/2006/relationships/image" Target="../media/image110.png"/><Relationship Id="rId4" Type="http://schemas.openxmlformats.org/officeDocument/2006/relationships/audio" Target="../media/media38.WAV"/><Relationship Id="rId9" Type="http://schemas.openxmlformats.org/officeDocument/2006/relationships/slideLayout" Target="../slideLayouts/slideLayout2.xml"/><Relationship Id="rId14" Type="http://schemas.openxmlformats.org/officeDocument/2006/relationships/image" Target="../media/image50.png"/><Relationship Id="rId22" Type="http://schemas.openxmlformats.org/officeDocument/2006/relationships/image" Target="../media/image28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2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1.png"/><Relationship Id="rId12" Type="http://schemas.openxmlformats.org/officeDocument/2006/relationships/image" Target="../media/image29.png"/><Relationship Id="rId2" Type="http://schemas.openxmlformats.org/officeDocument/2006/relationships/audio" Target="../media/media41.WAV"/><Relationship Id="rId1" Type="http://schemas.microsoft.com/office/2007/relationships/media" Target="../media/media41.WAV"/><Relationship Id="rId6" Type="http://schemas.openxmlformats.org/officeDocument/2006/relationships/image" Target="../media/image26.png"/><Relationship Id="rId11" Type="http://schemas.openxmlformats.org/officeDocument/2006/relationships/image" Target="../media/image106.png"/><Relationship Id="rId5" Type="http://schemas.openxmlformats.org/officeDocument/2006/relationships/image" Target="../media/image33.png"/><Relationship Id="rId10" Type="http://schemas.openxmlformats.org/officeDocument/2006/relationships/image" Target="../media/image105.png"/><Relationship Id="rId4" Type="http://schemas.openxmlformats.org/officeDocument/2006/relationships/notesSlide" Target="../notesSlides/notesSlide26.xml"/><Relationship Id="rId9" Type="http://schemas.openxmlformats.org/officeDocument/2006/relationships/image" Target="../media/image102.png"/><Relationship Id="rId14" Type="http://schemas.openxmlformats.org/officeDocument/2006/relationships/image" Target="../media/image54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106.png"/><Relationship Id="rId18" Type="http://schemas.openxmlformats.org/officeDocument/2006/relationships/image" Target="../media/image25.png"/><Relationship Id="rId3" Type="http://schemas.microsoft.com/office/2007/relationships/media" Target="../media/media43.WAV"/><Relationship Id="rId7" Type="http://schemas.openxmlformats.org/officeDocument/2006/relationships/image" Target="../media/image111.png"/><Relationship Id="rId12" Type="http://schemas.openxmlformats.org/officeDocument/2006/relationships/image" Target="../media/image102.png"/><Relationship Id="rId17" Type="http://schemas.openxmlformats.org/officeDocument/2006/relationships/image" Target="../media/image27.png"/><Relationship Id="rId2" Type="http://schemas.openxmlformats.org/officeDocument/2006/relationships/audio" Target="../media/media42.WAV"/><Relationship Id="rId16" Type="http://schemas.openxmlformats.org/officeDocument/2006/relationships/image" Target="../media/image35.png"/><Relationship Id="rId1" Type="http://schemas.microsoft.com/office/2007/relationships/media" Target="../media/media42.WAV"/><Relationship Id="rId6" Type="http://schemas.openxmlformats.org/officeDocument/2006/relationships/notesSlide" Target="../notesSlides/notesSlide27.xml"/><Relationship Id="rId11" Type="http://schemas.openxmlformats.org/officeDocument/2006/relationships/image" Target="../media/image51.png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105.png"/><Relationship Id="rId10" Type="http://schemas.openxmlformats.org/officeDocument/2006/relationships/image" Target="../media/image54.png"/><Relationship Id="rId4" Type="http://schemas.openxmlformats.org/officeDocument/2006/relationships/audio" Target="../media/media43.WAV"/><Relationship Id="rId9" Type="http://schemas.openxmlformats.org/officeDocument/2006/relationships/image" Target="../media/image101.png"/><Relationship Id="rId14" Type="http://schemas.openxmlformats.org/officeDocument/2006/relationships/image" Target="../media/image29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13" Type="http://schemas.openxmlformats.org/officeDocument/2006/relationships/image" Target="../media/image116.png"/><Relationship Id="rId18" Type="http://schemas.openxmlformats.org/officeDocument/2006/relationships/image" Target="../media/image121.png"/><Relationship Id="rId26" Type="http://schemas.openxmlformats.org/officeDocument/2006/relationships/image" Target="../media/image27.png"/><Relationship Id="rId3" Type="http://schemas.microsoft.com/office/2007/relationships/media" Target="../media/media42.WAV"/><Relationship Id="rId21" Type="http://schemas.openxmlformats.org/officeDocument/2006/relationships/image" Target="../media/image96.png"/><Relationship Id="rId7" Type="http://schemas.openxmlformats.org/officeDocument/2006/relationships/image" Target="../media/image111.png"/><Relationship Id="rId12" Type="http://schemas.openxmlformats.org/officeDocument/2006/relationships/image" Target="../media/image115.png"/><Relationship Id="rId17" Type="http://schemas.openxmlformats.org/officeDocument/2006/relationships/image" Target="../media/image120.png"/><Relationship Id="rId25" Type="http://schemas.openxmlformats.org/officeDocument/2006/relationships/image" Target="../media/image125.png"/><Relationship Id="rId2" Type="http://schemas.openxmlformats.org/officeDocument/2006/relationships/audio" Target="../media/media28.WAV"/><Relationship Id="rId16" Type="http://schemas.openxmlformats.org/officeDocument/2006/relationships/image" Target="../media/image119.png"/><Relationship Id="rId20" Type="http://schemas.openxmlformats.org/officeDocument/2006/relationships/image" Target="../media/image123.png"/><Relationship Id="rId29" Type="http://schemas.microsoft.com/office/2007/relationships/hdphoto" Target="../media/hdphoto1.wdp"/><Relationship Id="rId1" Type="http://schemas.microsoft.com/office/2007/relationships/media" Target="../media/media28.WAV"/><Relationship Id="rId6" Type="http://schemas.openxmlformats.org/officeDocument/2006/relationships/notesSlide" Target="../notesSlides/notesSlide28.xml"/><Relationship Id="rId11" Type="http://schemas.openxmlformats.org/officeDocument/2006/relationships/image" Target="../media/image114.png"/><Relationship Id="rId24" Type="http://schemas.openxmlformats.org/officeDocument/2006/relationships/image" Target="../media/image83.png"/><Relationship Id="rId5" Type="http://schemas.openxmlformats.org/officeDocument/2006/relationships/slideLayout" Target="../slideLayouts/slideLayout1.xml"/><Relationship Id="rId15" Type="http://schemas.openxmlformats.org/officeDocument/2006/relationships/image" Target="../media/image118.png"/><Relationship Id="rId23" Type="http://schemas.openxmlformats.org/officeDocument/2006/relationships/image" Target="../media/image78.png"/><Relationship Id="rId28" Type="http://schemas.openxmlformats.org/officeDocument/2006/relationships/image" Target="../media/image1.png"/><Relationship Id="rId10" Type="http://schemas.openxmlformats.org/officeDocument/2006/relationships/image" Target="../media/image113.png"/><Relationship Id="rId19" Type="http://schemas.openxmlformats.org/officeDocument/2006/relationships/image" Target="../media/image122.png"/><Relationship Id="rId4" Type="http://schemas.openxmlformats.org/officeDocument/2006/relationships/audio" Target="../media/media42.WAV"/><Relationship Id="rId9" Type="http://schemas.openxmlformats.org/officeDocument/2006/relationships/image" Target="../media/image112.png"/><Relationship Id="rId14" Type="http://schemas.openxmlformats.org/officeDocument/2006/relationships/image" Target="../media/image117.png"/><Relationship Id="rId22" Type="http://schemas.openxmlformats.org/officeDocument/2006/relationships/image" Target="../media/image124.png"/><Relationship Id="rId27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8.png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media9.WAV"/><Relationship Id="rId13" Type="http://schemas.openxmlformats.org/officeDocument/2006/relationships/image" Target="../media/image33.png"/><Relationship Id="rId18" Type="http://schemas.openxmlformats.org/officeDocument/2006/relationships/image" Target="../media/image37.png"/><Relationship Id="rId3" Type="http://schemas.microsoft.com/office/2007/relationships/media" Target="../media/media7.WAV"/><Relationship Id="rId7" Type="http://schemas.microsoft.com/office/2007/relationships/media" Target="../media/media9.WAV"/><Relationship Id="rId12" Type="http://schemas.openxmlformats.org/officeDocument/2006/relationships/image" Target="../media/image32.png"/><Relationship Id="rId17" Type="http://schemas.openxmlformats.org/officeDocument/2006/relationships/image" Target="../media/image36.png"/><Relationship Id="rId2" Type="http://schemas.openxmlformats.org/officeDocument/2006/relationships/audio" Target="../media/media6.WAV"/><Relationship Id="rId16" Type="http://schemas.openxmlformats.org/officeDocument/2006/relationships/image" Target="../media/image35.png"/><Relationship Id="rId1" Type="http://schemas.microsoft.com/office/2007/relationships/media" Target="../media/media6.WAV"/><Relationship Id="rId6" Type="http://schemas.openxmlformats.org/officeDocument/2006/relationships/audio" Target="../media/media8.WAV"/><Relationship Id="rId11" Type="http://schemas.openxmlformats.org/officeDocument/2006/relationships/image" Target="../media/image31.jpeg"/><Relationship Id="rId5" Type="http://schemas.microsoft.com/office/2007/relationships/media" Target="../media/media8.WAV"/><Relationship Id="rId15" Type="http://schemas.openxmlformats.org/officeDocument/2006/relationships/image" Target="../media/image34.png"/><Relationship Id="rId10" Type="http://schemas.openxmlformats.org/officeDocument/2006/relationships/notesSlide" Target="../notesSlides/notesSlide4.xml"/><Relationship Id="rId4" Type="http://schemas.openxmlformats.org/officeDocument/2006/relationships/audio" Target="../media/media7.WAV"/><Relationship Id="rId9" Type="http://schemas.openxmlformats.org/officeDocument/2006/relationships/slideLayout" Target="../slideLayouts/slideLayout2.xml"/><Relationship Id="rId14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png"/><Relationship Id="rId18" Type="http://schemas.openxmlformats.org/officeDocument/2006/relationships/image" Target="../media/image5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17" Type="http://schemas.openxmlformats.org/officeDocument/2006/relationships/image" Target="../media/image50.png"/><Relationship Id="rId2" Type="http://schemas.openxmlformats.org/officeDocument/2006/relationships/audio" Target="../media/media10.WAV"/><Relationship Id="rId16" Type="http://schemas.openxmlformats.org/officeDocument/2006/relationships/image" Target="../media/image49.png"/><Relationship Id="rId20" Type="http://schemas.openxmlformats.org/officeDocument/2006/relationships/image" Target="../media/image25.png"/><Relationship Id="rId1" Type="http://schemas.microsoft.com/office/2007/relationships/media" Target="../media/media10.WAV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8.jpeg"/><Relationship Id="rId15" Type="http://schemas.openxmlformats.org/officeDocument/2006/relationships/image" Target="../media/image48.png"/><Relationship Id="rId10" Type="http://schemas.openxmlformats.org/officeDocument/2006/relationships/image" Target="../media/image43.png"/><Relationship Id="rId19" Type="http://schemas.openxmlformats.org/officeDocument/2006/relationships/image" Target="../media/image27.pn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42.png"/><Relationship Id="rId14" Type="http://schemas.openxmlformats.org/officeDocument/2006/relationships/image" Target="../media/image4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9.png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6" Type="http://schemas.openxmlformats.org/officeDocument/2006/relationships/image" Target="../media/image28.png"/><Relationship Id="rId5" Type="http://schemas.openxmlformats.org/officeDocument/2006/relationships/image" Target="../media/image26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8.png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13" Type="http://schemas.openxmlformats.org/officeDocument/2006/relationships/image" Target="../media/image25.png"/><Relationship Id="rId3" Type="http://schemas.microsoft.com/office/2007/relationships/media" Target="../media/media13.WAV"/><Relationship Id="rId7" Type="http://schemas.openxmlformats.org/officeDocument/2006/relationships/image" Target="../media/image52.jpeg"/><Relationship Id="rId12" Type="http://schemas.openxmlformats.org/officeDocument/2006/relationships/image" Target="../media/image56.png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notesSlide" Target="../notesSlides/notesSlide8.xml"/><Relationship Id="rId11" Type="http://schemas.openxmlformats.org/officeDocument/2006/relationships/image" Target="../media/image27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55.png"/><Relationship Id="rId4" Type="http://schemas.openxmlformats.org/officeDocument/2006/relationships/audio" Target="../media/media13.WAV"/><Relationship Id="rId9" Type="http://schemas.openxmlformats.org/officeDocument/2006/relationships/image" Target="../media/image5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23.png"/><Relationship Id="rId3" Type="http://schemas.microsoft.com/office/2007/relationships/media" Target="../media/media14.WAV"/><Relationship Id="rId7" Type="http://schemas.openxmlformats.org/officeDocument/2006/relationships/image" Target="../media/image57.jpeg"/><Relationship Id="rId12" Type="http://schemas.openxmlformats.org/officeDocument/2006/relationships/image" Target="../media/image27.png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6" Type="http://schemas.openxmlformats.org/officeDocument/2006/relationships/notesSlide" Target="../notesSlides/notesSlide9.xml"/><Relationship Id="rId11" Type="http://schemas.openxmlformats.org/officeDocument/2006/relationships/image" Target="../media/image28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53.jpeg"/><Relationship Id="rId4" Type="http://schemas.openxmlformats.org/officeDocument/2006/relationships/audio" Target="../media/media14.WAV"/><Relationship Id="rId9" Type="http://schemas.openxmlformats.org/officeDocument/2006/relationships/image" Target="../media/image59.png"/><Relationship Id="rId14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drawing of a spatula&#10;&#10;AI-generated content may be incorrect.">
            <a:extLst>
              <a:ext uri="{FF2B5EF4-FFF2-40B4-BE49-F238E27FC236}">
                <a16:creationId xmlns:a16="http://schemas.microsoft.com/office/drawing/2014/main" id="{CE44DDE5-5290-5087-EF69-ADE030CFFD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64362" y="3571231"/>
            <a:ext cx="3857625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The Angry Family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The Beginning…</a:t>
            </a:r>
          </a:p>
        </p:txBody>
      </p:sp>
      <p:pic>
        <p:nvPicPr>
          <p:cNvPr id="4" name="start music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  <p:pic>
        <p:nvPicPr>
          <p:cNvPr id="6" name="Picture 5" descr="smellyfish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5714218">
            <a:off x="1341826" y="-384607"/>
            <a:ext cx="2897620" cy="1906090"/>
          </a:xfrm>
          <a:prstGeom prst="rect">
            <a:avLst/>
          </a:prstGeom>
        </p:spPr>
      </p:pic>
      <p:pic>
        <p:nvPicPr>
          <p:cNvPr id="7" name="Picture 6" descr="angryangrycarrotface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40470" y="785794"/>
            <a:ext cx="2543175" cy="5276850"/>
          </a:xfrm>
          <a:prstGeom prst="rect">
            <a:avLst/>
          </a:prstGeom>
        </p:spPr>
      </p:pic>
      <p:pic>
        <p:nvPicPr>
          <p:cNvPr id="8" name="Picture 7" descr="angrybikinilightningbulb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1029698">
            <a:off x="3522497" y="-630249"/>
            <a:ext cx="2617408" cy="2888402"/>
          </a:xfrm>
          <a:prstGeom prst="rect">
            <a:avLst/>
          </a:prstGeom>
        </p:spPr>
      </p:pic>
      <p:pic>
        <p:nvPicPr>
          <p:cNvPr id="9" name="Picture 8" descr="angrybikinipotatohead1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4291954" y="4072957"/>
            <a:ext cx="2493585" cy="3076501"/>
          </a:xfrm>
          <a:prstGeom prst="rect">
            <a:avLst/>
          </a:prstGeom>
        </p:spPr>
      </p:pic>
      <p:pic>
        <p:nvPicPr>
          <p:cNvPr id="10" name="Picture 9" descr="angrydigital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87640" y="5198365"/>
            <a:ext cx="2056360" cy="1659635"/>
          </a:xfrm>
          <a:prstGeom prst="rect">
            <a:avLst/>
          </a:prstGeom>
        </p:spPr>
      </p:pic>
      <p:pic>
        <p:nvPicPr>
          <p:cNvPr id="12" name="Picture 11" descr="angryradio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46232" y="2428868"/>
            <a:ext cx="2297768" cy="1533521"/>
          </a:xfrm>
          <a:prstGeom prst="rect">
            <a:avLst/>
          </a:prstGeom>
        </p:spPr>
      </p:pic>
      <p:pic>
        <p:nvPicPr>
          <p:cNvPr id="13" name="Picture 12" descr="angrytoasterbrowupside down2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886284" y="0"/>
            <a:ext cx="3257716" cy="2164894"/>
          </a:xfrm>
          <a:prstGeom prst="rect">
            <a:avLst/>
          </a:prstGeom>
        </p:spPr>
      </p:pic>
      <p:pic>
        <p:nvPicPr>
          <p:cNvPr id="14" name="Picture 13" descr="boxing glove1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86612" y="3571876"/>
            <a:ext cx="1857388" cy="1645279"/>
          </a:xfrm>
          <a:prstGeom prst="rect">
            <a:avLst/>
          </a:prstGeom>
        </p:spPr>
      </p:pic>
      <p:pic>
        <p:nvPicPr>
          <p:cNvPr id="15" name="Picture 14" descr="confusedwolfmanhappy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143116"/>
            <a:ext cx="2609850" cy="4391025"/>
          </a:xfrm>
          <a:prstGeom prst="rect">
            <a:avLst/>
          </a:prstGeom>
        </p:spPr>
      </p:pic>
      <p:pic>
        <p:nvPicPr>
          <p:cNvPr id="16" name="Picture 15" descr="happy balloon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428660" y="1500174"/>
            <a:ext cx="2006990" cy="3821694"/>
          </a:xfrm>
          <a:prstGeom prst="rect">
            <a:avLst/>
          </a:prstGeom>
        </p:spPr>
      </p:pic>
      <p:pic>
        <p:nvPicPr>
          <p:cNvPr id="17" name="Picture 16" descr="mic face3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6917037">
            <a:off x="-464083" y="-1418555"/>
            <a:ext cx="1575082" cy="3447818"/>
          </a:xfrm>
          <a:prstGeom prst="rect">
            <a:avLst/>
          </a:prstGeom>
        </p:spPr>
      </p:pic>
      <p:pic>
        <p:nvPicPr>
          <p:cNvPr id="18" name="Picture 17" descr="microwave2.bmp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5333935"/>
            <a:ext cx="2293402" cy="1524065"/>
          </a:xfrm>
          <a:prstGeom prst="rect">
            <a:avLst/>
          </a:prstGeom>
        </p:spPr>
      </p:pic>
      <p:pic>
        <p:nvPicPr>
          <p:cNvPr id="11" name="Picture 10" descr="angryparsnipface1.bmp"/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214942" y="1142984"/>
            <a:ext cx="3048000" cy="527685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6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2" descr="The Monument by firmatography."/>
          <p:cNvPicPr>
            <a:picLocks noChangeAspect="1" noChangeArrowheads="1"/>
          </p:cNvPicPr>
          <p:nvPr/>
        </p:nvPicPr>
        <p:blipFill>
          <a:blip r:embed="rId7" cstate="print"/>
          <a:srcRect r="10933"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/>
        </p:nvSpPr>
        <p:spPr>
          <a:xfrm rot="16029786">
            <a:off x="5460993" y="5445417"/>
            <a:ext cx="2508294" cy="304859"/>
          </a:xfrm>
          <a:prstGeom prst="rect">
            <a:avLst/>
          </a:prstGeom>
          <a:blipFill>
            <a:blip r:embed="rId8" cstate="print">
              <a:lum bright="-33000"/>
            </a:blip>
            <a:tile tx="0" ty="0" sx="100000" sy="100000" flip="none" algn="tl"/>
          </a:blip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5429256" y="3643314"/>
            <a:ext cx="2571768" cy="1857388"/>
          </a:xfrm>
          <a:prstGeom prst="rect">
            <a:avLst/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chemeClr val="tx1"/>
                </a:solidFill>
                <a:latin typeface="Stencil" pitchFamily="82" charset="0"/>
              </a:rPr>
              <a:t>Wanted:</a:t>
            </a:r>
          </a:p>
          <a:p>
            <a:pPr algn="ctr"/>
            <a:r>
              <a:rPr lang="en-GB" sz="2800" dirty="0">
                <a:solidFill>
                  <a:schemeClr val="tx1"/>
                </a:solidFill>
                <a:latin typeface="Stencil" pitchFamily="82" charset="0"/>
              </a:rPr>
              <a:t> family for learning languages</a:t>
            </a:r>
          </a:p>
        </p:txBody>
      </p:sp>
      <p:pic>
        <p:nvPicPr>
          <p:cNvPr id="7" name="Picture 6" descr="confusedwolfman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143304" y="2714620"/>
            <a:ext cx="2749750" cy="5705475"/>
          </a:xfrm>
          <a:prstGeom prst="rect">
            <a:avLst/>
          </a:prstGeom>
        </p:spPr>
      </p:pic>
      <p:pic>
        <p:nvPicPr>
          <p:cNvPr id="6" name="Content Placeholder 5" descr="confusedwolfmanback.bmp"/>
          <p:cNvPicPr>
            <a:picLocks noGrp="1" noChangeAspect="1"/>
          </p:cNvPicPr>
          <p:nvPr>
            <p:ph idx="1"/>
          </p:nvPr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18037" y="2428868"/>
            <a:ext cx="2788787" cy="5786478"/>
          </a:xfrm>
        </p:spPr>
      </p:pic>
      <p:sp>
        <p:nvSpPr>
          <p:cNvPr id="9" name="Cloud Callout 8"/>
          <p:cNvSpPr/>
          <p:nvPr/>
        </p:nvSpPr>
        <p:spPr>
          <a:xfrm>
            <a:off x="5072066" y="214290"/>
            <a:ext cx="3643338" cy="1643074"/>
          </a:xfrm>
          <a:prstGeom prst="cloudCallout">
            <a:avLst>
              <a:gd name="adj1" fmla="val -5629"/>
              <a:gd name="adj2" fmla="val 103718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Wow !</a:t>
            </a:r>
          </a:p>
        </p:txBody>
      </p:sp>
      <p:pic>
        <p:nvPicPr>
          <p:cNvPr id="8" name="Picture 7" descr="pinapple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33275" y="1785926"/>
            <a:ext cx="450744" cy="669798"/>
          </a:xfrm>
          <a:prstGeom prst="rect">
            <a:avLst/>
          </a:prstGeom>
        </p:spPr>
      </p:pic>
      <p:pic>
        <p:nvPicPr>
          <p:cNvPr id="14" name="intermezzo2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 cstate="print"/>
          <a:stretch>
            <a:fillRect/>
          </a:stretch>
        </p:blipFill>
        <p:spPr>
          <a:xfrm>
            <a:off x="8460432" y="5445224"/>
            <a:ext cx="304800" cy="304800"/>
          </a:xfrm>
          <a:prstGeom prst="rect">
            <a:avLst/>
          </a:prstGeom>
        </p:spPr>
      </p:pic>
      <p:pic>
        <p:nvPicPr>
          <p:cNvPr id="13" name="FRVOTheAngryFamily_10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 cstate="print"/>
          <a:stretch>
            <a:fillRect/>
          </a:stretch>
        </p:blipFill>
        <p:spPr>
          <a:xfrm>
            <a:off x="8460432" y="609329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5.55556E-6 C 0.00468 -0.00323 0.01007 -0.00485 0.01458 -0.00833 C 0.02118 -0.01342 0.02274 -0.01782 0.02916 -0.02222 C 0.04965 -0.03587 0.07118 -0.04953 0.09375 -0.05555 C 0.10902 -0.05439 0.12621 -0.06018 0.13975 -0.04999 C 0.17066 -0.02638 0.11493 -0.0581 0.15625 -0.0361 C 0.15902 -0.0324 0.16146 -0.028 0.16458 -0.02499 C 0.16632 -0.02337 0.16892 -0.02407 0.17083 -0.02222 C 0.17343 -0.01921 0.17465 -0.01435 0.17708 -0.0111 C 0.18021 -0.00694 0.18402 -0.0037 0.1875 5.55556E-6 C 0.19097 0.01413 0.19791 0.02524 0.20208 0.0389 C 0.20816 0.05927 0.21354 0.08056 0.22083 0.10001 C 0.22222 0.10927 0.22361 0.11853 0.225 0.12778 C 0.22569 0.13241 0.22604 0.11829 0.22708 0.1139 C 0.22812 0.10996 0.23021 0.10672 0.23107 0.10278 C 0.23333 0.09561 0.23281 0.09005 0.23541 0.08334 C 0.24514 0.05741 0.23871 0.08172 0.24583 0.05556 C 0.25208 0.03241 0.25625 0.00649 0.27291 -0.00833 C 0.27673 -0.0118 0.28159 -0.01319 0.28541 -0.01666 C 0.28923 -0.0162 0.30625 -0.01481 0.3125 -0.0111 C 0.32482 -0.00393 0.33316 0.00927 0.34166 0.02223 C 0.35711 0.0463 0.36666 0.07292 0.37916 0.10001 C 0.38177 0.10579 0.38593 0.11042 0.3875 0.11667 C 0.39045 0.12825 0.38836 0.12246 0.39375 0.13334 C 0.39809 0.11598 0.40538 0.10047 0.41041 0.08334 C 0.41718 0.06042 0.41805 0.05093 0.43125 0.03334 C 0.43819 0.02408 0.44271 0.01251 0.45208 0.00834 C 0.46093 -0.00046 0.4684 -0.00485 0.47916 -0.00833 C 0.49236 -0.00717 0.51128 -0.01018 0.52291 0.00278 C 0.53507 0.01644 0.52396 0.00533 0.53333 0.01945 C 0.53732 0.02524 0.54288 0.0294 0.54583 0.03612 C 0.55 0.04538 0.55416 0.05464 0.55833 0.0639 C 0.56198 0.07177 0.57083 0.08612 0.57083 0.08612 C 0.57274 0.09677 0.57656 0.10371 0.57916 0.1139 C 0.58906 0.1095 0.58559 0.10626 0.59166 0.09445 C 0.59705 0.06598 0.58975 0.1014 0.59791 0.07223 C 0.60885 0.03311 0.61979 0.01065 0.64982 -0.00555 C 0.66111 -0.00462 0.67222 -0.00578 0.68333 -0.00277 C 0.7092 0.0044 0.71736 0.03982 0.73333 0.06112 C 0.73698 0.0757 0.74271 0.08913 0.74791 0.10278 C 0.74913 0.10626 0.74896 0.11042 0.75 0.1139 C 0.75295 0.12408 0.75573 0.13403 0.75833 0.14445 C 0.76423 0.11251 0.7559 0.15186 0.76458 0.12501 C 0.77361 0.097 0.75677 0.1345 0.77083 0.09723 C 0.77361 0.08982 0.77639 0.08241 0.77916 0.07501 C 0.78038 0.07153 0.78003 0.06737 0.78125 0.0639 C 0.78593 0.05001 0.79184 0.03519 0.79791 0.02223 C 0.8 0.0176 0.80243 0.0132 0.80416 0.00834 C 0.80521 0.00579 0.80521 0.00255 0.80625 5.55556E-6 C 0.81198 -0.01319 0.81198 -0.00879 0.81875 -0.01944 C 0.82031 -0.02198 0.821 -0.02569 0.82291 -0.02777 C 0.83107 -0.03726 0.84114 -0.04212 0.85 -0.04999 C 0.85156 -0.04953 0.86389 -0.04698 0.86666 -0.04444 C 0.87743 -0.03472 0.86823 -0.0361 0.87708 -0.0361 " pathEditMode="relative" ptsTypes="fffffffffffffffffffffffffffffffffffffffffffffffffffffA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1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animMotion origin="layout" path="M 0.87708 -0.03611 C 0.87969 -0.05 0.88281 -0.05347 0.88958 -0.06389 C 0.89792 -0.07685 0.90556 -0.09074 0.91667 -0.1 C 0.92413 -0.10625 0.93177 -0.10671 0.93958 -0.11111 C 0.94878 -0.11644 0.95451 -0.11944 0.96458 -0.12222 C 0.97951 -0.11991 0.99653 -0.1213 1.01042 -0.11111 C 1.02587 -0.09954 1.03958 -0.07685 1.05 -0.05833 C 1.06545 -0.03079 1.04861 -0.05718 1.06042 -0.03333 C 1.07587 -0.00255 1.06319 -0.03426 1.07292 -0.00833 C 1.07569 -0.01019 1.07882 -0.01111 1.08125 -0.01389 C 1.0901 -0.02407 1.08559 -0.02269 1.08958 -0.03333 C 1.09253 -0.0412 1.0967 -0.04815 1.1 -0.05556 C 1.10278 -0.07083 1.1092 -0.0831 1.11458 -0.09722 C 1.11597 -0.10069 1.1191 -0.10231 1.12083 -0.10556 C 1.13038 -0.12269 1.13316 -0.13889 1.15 -0.14444 C 1.16076 -0.12546 1.175 -0.11111 1.18542 -0.09167 C 1.18924 -0.08449 1.19184 -0.07639 1.19583 -0.06944 C 1.19948 -0.06319 1.20469 -0.05903 1.20833 -0.05278 C 1.22014 -0.03218 1.23056 -0.00787 1.24167 0.01389 C 1.24375 0.01019 1.24705 0.00718 1.24792 0.00278 C 1.25139 -0.01343 1.25 -0.03079 1.25417 -0.04722 C 1.25903 -0.06644 1.26615 -0.08472 1.27292 -0.10278 C 1.27465 -0.10718 1.27517 -0.1125 1.27708 -0.11667 C 1.27865 -0.11991 1.2816 -0.12176 1.28333 -0.125 C 1.2875 -0.13264 1.28681 -0.13796 1.29167 -0.14444 C 1.30017 -0.15579 1.30556 -0.15741 1.31667 -0.16111 C 1.31944 -0.16019 1.32292 -0.16088 1.325 -0.15833 C 1.32882 -0.15394 1.33038 -0.14699 1.33333 -0.14167 C 1.34514 -0.12014 1.34236 -0.13148 1.35417 -0.1 C 1.35556 -0.0963 1.3566 -0.09236 1.35833 -0.08889 C 1.36215 -0.08125 1.37083 -0.06667 1.37083 -0.06644 C 1.37153 -0.06296 1.37153 -0.0588 1.37292 -0.05556 C 1.38524 -0.02639 1.37483 -0.06481 1.38125 -0.03889 C 1.38368 -0.0456 1.38767 -0.05139 1.38941 -0.05833 C 1.39184 -0.06597 1.39115 -0.07569 1.39358 -0.08333 C 1.39531 -0.08819 1.39826 -0.09236 1.39983 -0.09722 C 1.40174 -0.10255 1.40243 -0.10856 1.40399 -0.11389 C 1.40885 -0.12847 1.41771 -0.13819 1.425 -0.15 C 1.43281 -0.16273 1.43542 -0.17407 1.44583 -0.18333 C 1.47708 -0.1625 1.43611 -0.19352 1.47083 -0.14722 C 1.48993 -0.12176 1.50382 -0.08981 1.51667 -0.05833 C 1.52205 -0.04514 1.53125 -0.03241 1.53125 -0.01667 " pathEditMode="relative" rAng="0" ptsTypes="fffffffffffffffffffffffffffffffffffffffffA">
                                      <p:cBhvr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700" y="-540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200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showWhenStopped="0"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9" grpId="0" animBg="1"/>
      <p:bldP spid="9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http://farm3.static.flickr.com/2583/3702383514_507f9e98f0_b.jpg"/>
          <p:cNvPicPr>
            <a:picLocks noChangeAspect="1" noChangeArrowheads="1"/>
          </p:cNvPicPr>
          <p:nvPr/>
        </p:nvPicPr>
        <p:blipFill>
          <a:blip r:embed="rId7" cstate="print"/>
          <a:srcRect l="5139" r="5929"/>
          <a:stretch>
            <a:fillRect/>
          </a:stretch>
        </p:blipFill>
        <p:spPr bwMode="auto">
          <a:xfrm>
            <a:off x="-32" y="-24"/>
            <a:ext cx="9144000" cy="6858000"/>
          </a:xfrm>
          <a:prstGeom prst="rect">
            <a:avLst/>
          </a:prstGeom>
          <a:noFill/>
        </p:spPr>
      </p:pic>
      <p:pic>
        <p:nvPicPr>
          <p:cNvPr id="9" name="Picture 8" descr="angry rocket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7711537">
            <a:off x="9636681" y="2933642"/>
            <a:ext cx="758417" cy="1247958"/>
          </a:xfrm>
          <a:prstGeom prst="rect">
            <a:avLst/>
          </a:prstGeom>
        </p:spPr>
      </p:pic>
      <p:pic>
        <p:nvPicPr>
          <p:cNvPr id="11" name="Picture 10" descr="angry rocket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 rot="17711537">
            <a:off x="9633742" y="2913697"/>
            <a:ext cx="758417" cy="1247958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9460" name="Picture 4" descr="http://farm3.static.flickr.com/2583/3702383514_507f9e98f0_b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2" y="-24"/>
            <a:ext cx="9144000" cy="6848475"/>
          </a:xfrm>
          <a:prstGeom prst="rect">
            <a:avLst/>
          </a:prstGeom>
          <a:noFill/>
        </p:spPr>
      </p:pic>
      <p:pic>
        <p:nvPicPr>
          <p:cNvPr id="5" name="Picture 4" descr="angrytoasterbrow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5143512"/>
            <a:ext cx="1517878" cy="1008696"/>
          </a:xfrm>
          <a:prstGeom prst="rect">
            <a:avLst/>
          </a:prstGeom>
        </p:spPr>
      </p:pic>
      <p:pic>
        <p:nvPicPr>
          <p:cNvPr id="7" name="Content Placeholder 6" descr="angry car.bmp"/>
          <p:cNvPicPr>
            <a:picLocks noGrp="1" noChangeAspect="1"/>
          </p:cNvPicPr>
          <p:nvPr>
            <p:ph idx="1"/>
          </p:nvPr>
        </p:nvPicPr>
        <p:blipFill>
          <a:blip r:embed="rId11" cstate="print">
            <a:clrChange>
              <a:clrFrom>
                <a:srgbClr val="990030"/>
              </a:clrFrom>
              <a:clrTo>
                <a:srgbClr val="99003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9204215" y="4910163"/>
            <a:ext cx="3480017" cy="2162175"/>
          </a:xfrm>
        </p:spPr>
      </p:pic>
      <p:pic>
        <p:nvPicPr>
          <p:cNvPr id="8" name="Picture 7" descr="angrylightningbulb2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14744" y="4789402"/>
            <a:ext cx="1235805" cy="1363754"/>
          </a:xfrm>
          <a:prstGeom prst="rect">
            <a:avLst/>
          </a:prstGeom>
        </p:spPr>
      </p:pic>
      <p:pic>
        <p:nvPicPr>
          <p:cNvPr id="6" name="Picture 5" descr="angryparsnipfaceDEPRESSED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37381">
            <a:off x="-2483102" y="6155476"/>
            <a:ext cx="2324100" cy="5276850"/>
          </a:xfrm>
          <a:prstGeom prst="rect">
            <a:avLst/>
          </a:prstGeom>
        </p:spPr>
      </p:pic>
      <p:pic>
        <p:nvPicPr>
          <p:cNvPr id="12" name="MSj03884320000[1]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 cstate="print"/>
          <a:stretch>
            <a:fillRect/>
          </a:stretch>
        </p:blipFill>
        <p:spPr>
          <a:xfrm>
            <a:off x="8501090" y="6143644"/>
            <a:ext cx="304800" cy="304800"/>
          </a:xfrm>
          <a:prstGeom prst="rect">
            <a:avLst/>
          </a:prstGeom>
        </p:spPr>
      </p:pic>
      <p:pic>
        <p:nvPicPr>
          <p:cNvPr id="13" name="MS900388371[1]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 cstate="print"/>
          <a:stretch>
            <a:fillRect/>
          </a:stretch>
        </p:blipFill>
        <p:spPr>
          <a:xfrm>
            <a:off x="7358082" y="35716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045E-16 -2.22222E-6 L -1.5 -0.0305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000" y="-15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Motion origin="layout" path="M 4.16667E-6 7.77778E-6 C 0.01215 -0.00532 0.0151 -0.01666 0.025 -0.02222 C 0.03402 -0.02731 0.04479 -0.02916 0.05416 -0.03333 C 0.06875 -0.03217 0.08437 -0.03541 0.09791 -0.02777 C 0.10816 -0.02199 0.11215 -0.00763 0.12291 -0.00277 C 0.125 7.77778E-6 0.12743 0.00255 0.12916 0.00556 C 0.13229 0.01089 0.1375 0.02223 0.1375 0.02223 C 0.14809 0.01274 0.16423 -0.0118 0.175 -0.01666 C 0.1908 -0.02361 0.18316 -0.02106 0.19791 -0.02499 C 0.20902 -0.02407 0.22014 -0.0243 0.23125 -0.02222 C 0.23559 -0.02152 0.24375 -0.01666 0.24375 -0.01666 C 0.24757 -0.01157 0.25243 -0.00786 0.25625 -0.00277 C 0.26215 0.0051 0.26302 0.0176 0.26458 0.02778 C 0.26666 0.02593 0.26927 0.02477 0.27083 0.02223 C 0.27413 0.01714 0.275 0.00926 0.27916 0.00556 C 0.28784 -0.00208 0.28298 0.0007 0.29375 -0.00277 C 0.30729 -0.01481 0.32152 -0.01921 0.3375 -0.02222 C 0.35434 -0.02013 0.36371 -0.02337 0.375 -0.00833 C 0.38021 0.01251 0.37309 -0.01319 0.38125 0.00834 C 0.38541 0.01945 0.38854 0.03102 0.39375 0.04167 C 0.39305 0.04445 0.39166 0.05301 0.39166 0.05001 C 0.39166 0.0426 0.39149 0.0345 0.39375 0.02778 C 0.39461 0.02501 0.39791 0.02593 0.4 0.02501 C 0.40208 0.02593 0.40451 0.02593 0.40625 0.02778 C 0.41441 0.03658 0.40573 0.04028 0.41666 0.03056 C 0.42257 0.0463 0.42291 0.05047 0.42291 0.06945 " pathEditMode="relative" ptsTypes="fffffffffffffffffffffffff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8" presetClass="emph" presetSubtype="0" repeatCount="3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Rot by="21600000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Motion origin="layout" path="M -1.66667E-6 -1.11111E-6 C -0.01077 -0.04305 -0.01146 -0.09398 0.00208 -0.13611 C 0.00626 -0.14907 0.01336 -0.16018 0.01876 -0.17222 C 0.02136 -0.17801 0.02709 -0.18889 0.02709 -0.18889 C 0.03941 -0.18078 0.04739 -0.16921 0.05834 -0.15833 C 0.06475 -0.14421 0.06928 -0.13495 0.07917 -0.125 C 0.08056 -0.12129 0.08159 -0.11736 0.08334 -0.11389 C 0.08508 -0.11065 0.08803 -0.10879 0.08959 -0.10555 C 0.09914 -0.08565 0.10278 -0.06366 0.10834 -0.04166 C 0.10765 -0.03055 0.11459 -0.00833 0.10626 -0.00833 C 0.09774 -0.00833 0.10348 -0.03055 0.10209 -0.04166 C 0.10105 -0.05 0.10086 -0.05833 0.10001 -0.06666 C 0.0981 -0.08703 0.09376 -0.12778 0.09376 -0.12778 C 0.09444 -0.14907 0.09393 -0.1706 0.09583 -0.19166 C 0.09619 -0.19491 0.09897 -0.19699 0.10001 -0.2 C 0.1073 -0.21944 0.09324 -0.19491 0.10834 -0.225 C 0.11598 -0.24028 0.12935 -0.24722 0.14167 -0.25278 C 0.14862 -0.25092 0.15591 -0.25069 0.16251 -0.24722 C 0.17414 -0.24097 0.18351 -0.21898 0.18959 -0.20555 C 0.19983 -0.18287 0.19619 -0.19051 0.20209 -0.16666 C 0.20591 -0.15139 0.21164 -0.13773 0.21459 -0.12222 C 0.21858 -0.10069 0.22049 -0.07754 0.22292 -0.05555 C 0.22362 -0.03518 0.22397 -0.01481 0.22501 0.00556 C 0.22535 0.01297 0.22466 0.02107 0.22709 0.02778 C 0.22831 0.03125 0.22848 0.02037 0.22917 0.01667 C 0.22709 -1.11111E-6 0.22501 -0.01666 0.22292 -0.03333 C 0.22258 -0.03657 0.2198 -0.03866 0.21876 -0.04166 C 0.21702 -0.04606 0.21581 -0.05092 0.21459 -0.05555 C 0.20834 -0.08055 0.20747 -0.09051 0.19584 -0.11111 C 0.19185 -0.12731 0.19688 -0.1125 0.18751 -0.125 C 0.17848 -0.13703 0.18421 -0.13634 0.17292 -0.14722 C 0.1691 -0.15092 0.16424 -0.15208 0.16042 -0.15555 C 0.15695 -0.15463 0.15313 -0.15509 0.15001 -0.15278 C 0.14549 -0.1493 0.14497 -0.13842 0.14376 -0.13333 C 0.1323 -0.08773 0.14636 -0.14699 0.13542 -0.10833 C 0.13143 -0.09398 0.13074 -0.07847 0.12709 -0.06389 C 0.12414 -0.03657 0.12153 -0.00717 0.13334 0.01667 C 0.1382 -0.00301 0.14272 -0.02222 0.14792 -0.04166 C 0.15157 -0.05532 0.15244 -0.06852 0.15834 -0.08055 C 0.16233 -0.11852 0.17362 -0.1456 0.20209 -0.15833 C 0.21112 -0.15741 0.22032 -0.15764 0.22917 -0.15555 C 0.2448 -0.15208 0.26164 -0.13449 0.27292 -0.11944 C 0.27709 -0.10301 0.27223 -0.11921 0.28126 -0.1 C 0.28282 -0.09653 0.28421 -0.09282 0.28542 -0.08889 C 0.28699 -0.08356 0.28733 -0.07731 0.28959 -0.07222 C 0.29532 -0.05972 0.3007 -0.04745 0.30417 -0.03333 C 0.31285 0.00139 0.31303 0.03912 0.31459 0.075 C 0.31528 0.05463 0.31511 0.03426 0.31667 0.01389 C 0.31719 0.0081 0.32084 -0.00278 0.32084 -0.00278 C 0.32223 -0.02083 0.32292 -0.03356 0.32709 -0.05 C 0.32778 -0.06111 0.32692 -0.07268 0.32917 -0.08333 C 0.33265 -0.09907 0.34515 -0.0787 0.34584 -0.07778 C 0.36181 -0.05926 0.37067 -0.0419 0.38334 -0.01944 C 0.38473 -0.01389 0.38612 -0.00833 0.38751 -0.00278 C 0.3882 -1.11111E-6 0.38959 0.00556 0.38959 0.00556 C 0.39028 0.01204 0.39167 0.01852 0.39167 0.025 C 0.39167 0.04167 0.39219 0.05857 0.38959 0.075 C 0.3889 0.07894 0.38699 0.06759 0.38542 0.06389 C 0.38421 0.06088 0.38247 0.05857 0.38126 0.05556 C 0.37362 0.03681 0.37397 0.02755 0.35834 0.02222 C 0.34098 0.02315 0.32362 0.02361 0.30626 0.025 C 0.30209 0.02547 0.29792 0.02639 0.29376 0.02778 C 0.28942 0.02917 0.28126 0.03334 0.28126 0.03334 C 0.27709 0.04167 0.27501 0.05 0.27084 0.05834 C 0.26841 0.075 0.26876 0.06759 0.26876 0.08056 " pathEditMode="relative" ptsTypes="ffffffffffffffffffffffffffffffffffffffffffffffffffffffffffffffffA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4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Rot by="21600000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56" presetClass="path" presetSubtype="0" accel="50000" decel="50000" autoRev="1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Motion origin="layout" path="M 0 0  L 0.25 -0.33333  E" pathEditMode="relative" ptsTypes="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Motion origin="layout" path="M 6.66667E-6 3.33333E-6 L -1.16544 -0.65092 " pathEditMode="relative" ptsTypes="AA">
                                      <p:cBhvr>
                                        <p:cTn id="22" dur="7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Motion origin="layout" path="M 6.66667E-6 3.33333E-6 L -1.16544 -0.65092 " pathEditMode="relative" ptsTypes="AA">
                                      <p:cBhvr>
                                        <p:cTn id="24" dur="7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5" presetID="9" presetClass="emph" presetSubtype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 rctx="PPT">
                                        <p:cTn id="2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7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7047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0" presetID="2" presetClass="exit" presetSubtype="2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" presetClass="exit" presetSubtype="2" fill="hold" nodeType="withEffect">
                                  <p:stCondLst>
                                    <p:cond delay="32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162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4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showWhenStopped="0">
                <p:cTn id="4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http://farm1.static.flickr.com/123/322088045_8163c0d060_b.jpg"/>
          <p:cNvPicPr>
            <a:picLocks noChangeAspect="1" noChangeArrowheads="1"/>
          </p:cNvPicPr>
          <p:nvPr/>
        </p:nvPicPr>
        <p:blipFill>
          <a:blip r:embed="rId9" cstate="print"/>
          <a:srcRect r="1106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 rot="16029786">
            <a:off x="5460993" y="5445417"/>
            <a:ext cx="2508294" cy="304859"/>
          </a:xfrm>
          <a:prstGeom prst="rect">
            <a:avLst/>
          </a:prstGeom>
          <a:blipFill>
            <a:blip r:embed="rId10" cstate="print">
              <a:lum bright="-33000"/>
            </a:blip>
            <a:tile tx="0" ty="0" sx="100000" sy="100000" flip="none" algn="tl"/>
          </a:blip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5429256" y="3643314"/>
            <a:ext cx="2571768" cy="1857388"/>
          </a:xfrm>
          <a:prstGeom prst="rect">
            <a:avLst/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chemeClr val="tx1"/>
                </a:solidFill>
                <a:latin typeface="Stencil" pitchFamily="82" charset="0"/>
              </a:rPr>
              <a:t>Wanted:</a:t>
            </a:r>
          </a:p>
          <a:p>
            <a:pPr algn="ctr"/>
            <a:r>
              <a:rPr lang="en-GB" sz="2800" dirty="0">
                <a:solidFill>
                  <a:schemeClr val="tx1"/>
                </a:solidFill>
                <a:latin typeface="Stencil" pitchFamily="82" charset="0"/>
              </a:rPr>
              <a:t> family for learning languages</a:t>
            </a:r>
          </a:p>
        </p:txBody>
      </p:sp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20508" y="2643182"/>
            <a:ext cx="5223492" cy="4214818"/>
          </a:xfrm>
          <a:prstGeom prst="rect">
            <a:avLst/>
          </a:prstGeom>
        </p:spPr>
      </p:pic>
      <p:pic>
        <p:nvPicPr>
          <p:cNvPr id="6" name="Picture 5" descr="smellyfish2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72000" y="1643050"/>
            <a:ext cx="2214578" cy="1456777"/>
          </a:xfrm>
          <a:prstGeom prst="rect">
            <a:avLst/>
          </a:prstGeom>
        </p:spPr>
      </p:pic>
      <p:pic>
        <p:nvPicPr>
          <p:cNvPr id="7" name="Picture 6" descr="angry tear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9284505" flipH="1">
            <a:off x="5270335" y="1697863"/>
            <a:ext cx="1146943" cy="811252"/>
          </a:xfrm>
          <a:prstGeom prst="rect">
            <a:avLst/>
          </a:prstGeom>
        </p:spPr>
      </p:pic>
      <p:pic>
        <p:nvPicPr>
          <p:cNvPr id="10" name="Picture 9" descr="angry tear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0974942" flipH="1">
            <a:off x="5365161" y="1811498"/>
            <a:ext cx="1146943" cy="811252"/>
          </a:xfrm>
          <a:prstGeom prst="rect">
            <a:avLst/>
          </a:prstGeom>
        </p:spPr>
      </p:pic>
      <p:pic>
        <p:nvPicPr>
          <p:cNvPr id="12" name="Picture 11" descr="angry tear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0561665">
            <a:off x="4618079" y="2081029"/>
            <a:ext cx="1146943" cy="811252"/>
          </a:xfrm>
          <a:prstGeom prst="rect">
            <a:avLst/>
          </a:prstGeom>
        </p:spPr>
      </p:pic>
      <p:pic>
        <p:nvPicPr>
          <p:cNvPr id="13" name="Picture 12" descr="angry tear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40453">
            <a:off x="5020455" y="1835922"/>
            <a:ext cx="1146943" cy="811252"/>
          </a:xfrm>
          <a:prstGeom prst="rect">
            <a:avLst/>
          </a:prstGeom>
        </p:spPr>
      </p:pic>
      <p:pic>
        <p:nvPicPr>
          <p:cNvPr id="14" name="Picture 13" descr="angry tear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651158" flipH="1">
            <a:off x="5673008" y="2029522"/>
            <a:ext cx="1146943" cy="811252"/>
          </a:xfrm>
          <a:prstGeom prst="rect">
            <a:avLst/>
          </a:prstGeom>
        </p:spPr>
      </p:pic>
      <p:pic>
        <p:nvPicPr>
          <p:cNvPr id="15" name="Picture 14" descr="angry tear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261268" flipH="1">
            <a:off x="5581370" y="2266204"/>
            <a:ext cx="1146943" cy="811252"/>
          </a:xfrm>
          <a:prstGeom prst="rect">
            <a:avLst/>
          </a:prstGeom>
        </p:spPr>
      </p:pic>
      <p:pic>
        <p:nvPicPr>
          <p:cNvPr id="16" name="Picture 15" descr="angry tear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9159529">
            <a:off x="4674678" y="2315516"/>
            <a:ext cx="1146943" cy="811252"/>
          </a:xfrm>
          <a:prstGeom prst="rect">
            <a:avLst/>
          </a:prstGeom>
        </p:spPr>
      </p:pic>
      <p:pic>
        <p:nvPicPr>
          <p:cNvPr id="17" name="Picture 16" descr="angry tear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7519846">
            <a:off x="4986338" y="2421145"/>
            <a:ext cx="1146943" cy="811252"/>
          </a:xfrm>
          <a:prstGeom prst="rect">
            <a:avLst/>
          </a:prstGeom>
        </p:spPr>
      </p:pic>
      <p:pic>
        <p:nvPicPr>
          <p:cNvPr id="18" name="Picture 17" descr="pirahna2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 rot="1479800">
            <a:off x="2659427" y="7168368"/>
            <a:ext cx="1815931" cy="1502066"/>
          </a:xfrm>
          <a:prstGeom prst="rect">
            <a:avLst/>
          </a:prstGeom>
        </p:spPr>
      </p:pic>
      <p:pic>
        <p:nvPicPr>
          <p:cNvPr id="19" name="Picture 18" descr="pirahna1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 rot="20120200" flipH="1">
            <a:off x="-2046496" y="2667798"/>
            <a:ext cx="1815930" cy="1502066"/>
          </a:xfrm>
          <a:prstGeom prst="rect">
            <a:avLst/>
          </a:prstGeom>
        </p:spPr>
      </p:pic>
      <p:pic>
        <p:nvPicPr>
          <p:cNvPr id="20" name="Picture 19" descr="pirahna1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 rot="20120200" flipH="1">
            <a:off x="-2046497" y="5045566"/>
            <a:ext cx="1815931" cy="1502066"/>
          </a:xfrm>
          <a:prstGeom prst="rect">
            <a:avLst/>
          </a:prstGeom>
        </p:spPr>
      </p:pic>
      <p:pic>
        <p:nvPicPr>
          <p:cNvPr id="21" name="MS900388390[1]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 cstate="print"/>
          <a:stretch>
            <a:fillRect/>
          </a:stretch>
        </p:blipFill>
        <p:spPr>
          <a:xfrm>
            <a:off x="8429652" y="214290"/>
            <a:ext cx="304800" cy="304800"/>
          </a:xfrm>
          <a:prstGeom prst="rect">
            <a:avLst/>
          </a:prstGeom>
        </p:spPr>
      </p:pic>
      <p:pic>
        <p:nvPicPr>
          <p:cNvPr id="22" name="MS900069592[1]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 cstate="print"/>
          <a:stretch>
            <a:fillRect/>
          </a:stretch>
        </p:blipFill>
        <p:spPr>
          <a:xfrm>
            <a:off x="7929586" y="285728"/>
            <a:ext cx="304800" cy="304800"/>
          </a:xfrm>
          <a:prstGeom prst="rect">
            <a:avLst/>
          </a:prstGeom>
        </p:spPr>
      </p:pic>
      <p:pic>
        <p:nvPicPr>
          <p:cNvPr id="24" name="MS900069695[1].wav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8" cstate="print"/>
          <a:stretch>
            <a:fillRect/>
          </a:stretch>
        </p:blipFill>
        <p:spPr>
          <a:xfrm>
            <a:off x="7358082" y="28572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897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7.40741E-7 C 0.00348 -0.01296 0.01667 -0.03194 0.025 -0.03333 C 0.03334 -0.03472 0.04861 -0.02222 0.05 -0.00833 C 0.05139 0.00556 0.0441 0.03982 0.03334 0.05 C 0.02257 0.06019 -0.00347 0.06204 -0.01458 0.05278 C -0.02569 0.04352 -0.03298 0.01297 -0.03333 -0.00555 C -0.03368 -0.02407 -0.02534 -0.04583 -0.01666 -0.05833 C -0.00798 -0.07083 0.00625 -0.08102 0.01875 -0.08055 C 0.03125 -0.08009 0.05 -0.06389 0.05834 -0.05555 C 0.06667 -0.04722 0.06702 -0.04166 0.06875 -0.03055 C 0.07049 -0.01944 0.07188 -0.00602 0.06875 0.01111 C 0.06563 0.02824 0.06042 0.05602 0.05 0.07223 C 0.03959 0.08843 0.02118 0.10787 0.00625 0.10834 C -0.00868 0.1088 -0.02951 0.09028 -0.03958 0.075 C -0.04965 0.05973 -0.05555 0.03611 -0.05416 0.01667 C -0.05277 -0.00277 -0.04236 -0.0287 -0.03125 -0.04166 C -0.02014 -0.05463 0.0007 -0.06064 0.0125 -0.06111 C 0.02431 -0.06157 0.0316 -0.05555 0.03959 -0.04444 C 0.04757 -0.03333 0.05868 -0.00972 0.06042 0.00556 C 0.06216 0.02084 0.05938 0.04074 0.05 0.04723 C 0.04063 0.05371 0.01285 0.05047 0.00417 0.04445 C -0.00451 0.03843 -0.00347 0.01297 -3.61111E-6 -7.40741E-7 Z " pathEditMode="relative" ptsTypes="aaaaaaaaaaaaaaaaaaaaaa">
                                      <p:cBhvr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4" presetID="53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0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2.77778E-7 7.77778E-6 C 0.00555 0.00163 0.01111 0.00325 -0.02709 -0.01944 C -0.06528 -0.04212 -0.16632 -0.10786 -0.22917 -0.13611 C -0.29202 -0.16435 -0.35313 -0.18009 -0.40417 -0.18888 C -0.45521 -0.19768 -0.48681 -0.20324 -0.53542 -0.18888 C -0.58403 -0.17453 -0.6566 -0.13009 -0.69584 -0.10277 C -0.73507 -0.07546 -0.75295 -0.05023 -0.77084 -0.02499 " pathEditMode="relative" ptsTypes="aaaaaaA">
                                      <p:cBhvr>
                                        <p:cTn id="28" dur="9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9" presetID="8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Rot by="-5400000">
                                      <p:cBhvr>
                                        <p:cTn id="30" dur="9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53" presetClass="entr" presetSubtype="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53" presetClass="entr" presetSubtype="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4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4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6" presetClass="emph" presetSubtype="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Scale>
                                      <p:cBhvr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53" presetClass="entr" presetSubtype="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6" presetClass="emph" presetSubtype="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Scale>
                                      <p:cBhvr>
                                        <p:cTn id="57" dur="7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53" presetClass="entr" presetSubtype="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67" dur="5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mediacall" presetSubtype="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cmd type="call" cmd="playFrom(0.0)">
                                      <p:cBhvr>
                                        <p:cTn id="72" dur="163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3" presetID="53" presetClass="entr" presetSubtype="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6" presetClass="emph" presetSubtype="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Scale>
                                      <p:cBhvr>
                                        <p:cTn id="79" dur="7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53" presetClass="entr" presetSubtype="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4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4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89" dur="4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53" presetClass="entr" presetSubtype="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6" presetClass="emph" presetSubtype="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Scale>
                                      <p:cBhvr>
                                        <p:cTn id="99" dur="5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0" presetID="10" presetClass="exit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53" presetClass="entr" presetSubtype="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6" presetClass="emph" presetSubtype="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Scale>
                                      <p:cBhvr>
                                        <p:cTn id="109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0" presetID="10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0" presetClass="path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8.33333E-7 -4.44444E-6 C 0.00035 -0.00139 0.00069 -0.00277 0.01667 -0.03333 C 0.03264 -0.06389 0.06319 -0.19768 0.09583 -0.18333 C 0.12847 -0.16898 0.18576 0.05556 0.2125 0.05278 C 0.23906 0.05 0.23472 -0.20092 0.25608 -0.2 C 0.27778 -0.19907 0.32552 0.01343 0.34167 0.05834 C 0.35764 0.10324 0.34132 0.11158 0.35191 0.06945 C 0.36285 0.02732 0.3717 -0.19213 0.40608 -0.19444 C 0.44063 -0.19676 0.51667 0.05556 0.55833 0.05556 C 0.6 0.05556 0.61615 -0.20324 0.65608 -0.19444 C 0.69601 -0.18564 0.77049 0.05602 0.79774 0.10834 C 0.82535 0.16065 0.80243 0.1713 0.82083 0.11945 C 0.83924 0.0676 0.86458 -0.20277 0.90833 -0.20277 C 0.95191 -0.20277 1.05208 0.06574 1.08333 0.11945 C 1.11441 0.17315 1.09583 0.18473 1.09583 0.11945 C 1.09583 0.05417 1.07257 -0.19629 1.08333 -0.27222 C 1.09392 -0.34814 1.12969 -0.38611 1.16042 -0.33611 C 1.19097 -0.28611 1.22865 -0.12916 1.26667 0.02778 " pathEditMode="relative" ptsTypes="aaaaaaaaaaaaaaaaaA">
                                      <p:cBhvr>
                                        <p:cTn id="11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5" presetID="0" presetClass="path" presetSubtype="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animMotion origin="layout" path="M 0.72032 -0.66597 C 0.63039 -0.74514 0.54046 -0.8243 0.43698 -0.90694 C 0.33351 -0.98981 0.18594 -1.10324 0.09948 -1.16273 C 0.01303 -1.22245 0.01094 -1.24305 -0.08177 -1.26505 C -0.17447 -1.28727 -0.31562 -1.2912 -0.45677 -1.29537 " pathEditMode="relative" rAng="0" ptsTypes="aaaaA">
                                      <p:cBhvr>
                                        <p:cTn id="116" dur="7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900" y="-31500"/>
                                    </p:animMotion>
                                  </p:childTnLst>
                                </p:cTn>
                              </p:par>
                              <p:par>
                                <p:cTn id="117" presetID="0" presetClass="path" presetSubtype="0" fill="hold" nodeType="withEffect">
                                  <p:stCondLst>
                                    <p:cond delay="3200"/>
                                  </p:stCondLst>
                                  <p:childTnLst>
                                    <p:animMotion origin="layout" path="M 0.02934 0.01296 C 0.02466 0.02477 0.02014 0.03658 0.03421 -0.01389 C 0.04827 -0.06435 0.06702 -0.18958 0.11389 -0.28935 C 0.16059 -0.38912 0.2375 -0.50116 0.31459 -0.61296 " pathEditMode="relative" rAng="0" ptsTypes="aaaA">
                                      <p:cBhvr>
                                        <p:cTn id="118" dur="4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800" y="-30100"/>
                                    </p:animMotion>
                                  </p:childTnLst>
                                </p:cTn>
                              </p:par>
                              <p:par>
                                <p:cTn id="119" presetID="0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.31459 -0.61296 C 0.3033 -0.71018 0.29202 -0.80741 0.29167 -0.87893 C 0.29132 -0.95023 0.29827 -1.00139 0.3125 -1.04143 C 0.32674 -1.08171 0.35174 -1.10046 0.37709 -1.11967 C 0.40243 -1.13912 0.42987 -1.14792 0.46459 -1.15694 C 0.49931 -1.16643 0.55313 -1.17106 0.58542 -1.17569 C 0.61771 -1.18055 0.62153 -1.18102 0.65834 -1.18518 C 0.69514 -1.18935 0.7507 -1.19514 0.80625 -1.20092 " pathEditMode="relative" rAng="0" ptsTypes="aaaaaaaA">
                                      <p:cBhvr>
                                        <p:cTn id="120" dur="6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400" y="-29400"/>
                                    </p:animMotion>
                                  </p:childTnLst>
                                </p:cTn>
                              </p:par>
                              <p:par>
                                <p:cTn id="121" presetID="8" presetClass="emph" presetSubtype="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Rot by="43200000">
                                      <p:cBhvr>
                                        <p:cTn id="122" dur="4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3" presetID="0" presetClass="path" presetSubtype="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4.16667E-6 -1.11111E-6 C -0.00573 0.0044 -0.01146 0.0088 0.03159 -0.03333 C 0.07447 -0.07546 0.16788 -0.19861 0.25642 -0.25278 C 0.34513 -0.30694 0.43854 -0.34167 0.56284 -0.35833 C 0.68732 -0.375 0.875 -0.39167 1.00225 -0.35278 C 1.12968 -0.31389 1.22812 -0.21944 1.32691 -0.125 " pathEditMode="relative" rAng="0" ptsTypes="aaaaaA">
                                      <p:cBhvr>
                                        <p:cTn id="12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800" y="-19100"/>
                                    </p:animMotion>
                                  </p:childTnLst>
                                </p:cTn>
                              </p:par>
                              <p:par>
                                <p:cTn id="125" presetID="1" presetClass="mediacall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6" dur="907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2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showWhenStopped="0">
                <p:cTn id="12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showWhenStopped="0">
                <p:cTn id="12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  <p:bldLst>
      <p:bldP spid="5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farm1.static.flickr.com/123/322088045_8163c0d060_b.jpg"/>
          <p:cNvPicPr>
            <a:picLocks noChangeAspect="1" noChangeArrowheads="1"/>
          </p:cNvPicPr>
          <p:nvPr/>
        </p:nvPicPr>
        <p:blipFill>
          <a:blip r:embed="rId9" cstate="print"/>
          <a:srcRect r="1106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3" name="Rectangle 12"/>
          <p:cNvSpPr/>
          <p:nvPr/>
        </p:nvSpPr>
        <p:spPr>
          <a:xfrm rot="16029786">
            <a:off x="5460993" y="5445417"/>
            <a:ext cx="2508294" cy="304859"/>
          </a:xfrm>
          <a:prstGeom prst="rect">
            <a:avLst/>
          </a:prstGeom>
          <a:blipFill>
            <a:blip r:embed="rId10" cstate="print">
              <a:lum bright="-33000"/>
            </a:blip>
            <a:tile tx="0" ty="0" sx="100000" sy="100000" flip="none" algn="tl"/>
          </a:blip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5429256" y="3643314"/>
            <a:ext cx="2571768" cy="1857388"/>
          </a:xfrm>
          <a:prstGeom prst="rect">
            <a:avLst/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chemeClr val="tx1"/>
                </a:solidFill>
                <a:latin typeface="Stencil" pitchFamily="82" charset="0"/>
              </a:rPr>
              <a:t>Wanted:</a:t>
            </a:r>
          </a:p>
          <a:p>
            <a:pPr algn="ctr"/>
            <a:r>
              <a:rPr lang="en-GB" sz="2800" dirty="0">
                <a:solidFill>
                  <a:schemeClr val="tx1"/>
                </a:solidFill>
                <a:latin typeface="Stencil" pitchFamily="82" charset="0"/>
              </a:rPr>
              <a:t> family for learning languages</a:t>
            </a:r>
          </a:p>
        </p:txBody>
      </p:sp>
      <p:sp>
        <p:nvSpPr>
          <p:cNvPr id="9" name="Cloud Callout 8"/>
          <p:cNvSpPr/>
          <p:nvPr/>
        </p:nvSpPr>
        <p:spPr>
          <a:xfrm>
            <a:off x="5072066" y="214290"/>
            <a:ext cx="3643338" cy="1643074"/>
          </a:xfrm>
          <a:prstGeom prst="cloudCallout">
            <a:avLst>
              <a:gd name="adj1" fmla="val -5629"/>
              <a:gd name="adj2" fmla="val 103718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Génial</a:t>
            </a:r>
            <a:r>
              <a:rPr lang="en-GB" sz="4000" b="1" dirty="0">
                <a:solidFill>
                  <a:schemeClr val="tx1"/>
                </a:solidFill>
              </a:rPr>
              <a:t> !</a:t>
            </a:r>
          </a:p>
        </p:txBody>
      </p:sp>
      <p:pic>
        <p:nvPicPr>
          <p:cNvPr id="8" name="Picture 7" descr="angrylightningbulb2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357486" y="4593608"/>
            <a:ext cx="2643205" cy="2916870"/>
          </a:xfrm>
          <a:prstGeom prst="rect">
            <a:avLst/>
          </a:prstGeom>
        </p:spPr>
      </p:pic>
      <p:pic>
        <p:nvPicPr>
          <p:cNvPr id="7" name="Picture 6" descr="confusedwolfman2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4786378" y="4178365"/>
            <a:ext cx="5075014" cy="3608353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1973083" y="6859815"/>
            <a:ext cx="6670883" cy="3498671"/>
            <a:chOff x="1973083" y="6859815"/>
            <a:chExt cx="6670883" cy="3498671"/>
          </a:xfrm>
        </p:grpSpPr>
        <p:pic>
          <p:nvPicPr>
            <p:cNvPr id="10" name="Picture 9" descr="angrytoasterbrowback.bmp"/>
            <p:cNvPicPr>
              <a:picLocks noChangeAspect="1"/>
            </p:cNvPicPr>
            <p:nvPr/>
          </p:nvPicPr>
          <p:blipFill>
            <a:blip r:embed="rId13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73083" y="7393474"/>
              <a:ext cx="4042348" cy="2778075"/>
            </a:xfrm>
            <a:prstGeom prst="rect">
              <a:avLst/>
            </a:prstGeom>
          </p:spPr>
        </p:pic>
        <p:pic>
          <p:nvPicPr>
            <p:cNvPr id="11" name="Picture 10" descr="angrylightningbulbback1.bmp"/>
            <p:cNvPicPr>
              <a:picLocks noChangeAspect="1"/>
            </p:cNvPicPr>
            <p:nvPr/>
          </p:nvPicPr>
          <p:blipFill>
            <a:blip r:embed="rId14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473545" y="6859815"/>
              <a:ext cx="3170421" cy="3498671"/>
            </a:xfrm>
            <a:prstGeom prst="rect">
              <a:avLst/>
            </a:prstGeom>
          </p:spPr>
        </p:pic>
      </p:grpSp>
      <p:pic>
        <p:nvPicPr>
          <p:cNvPr id="16" name="intermezzo2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 cstate="print"/>
          <a:stretch>
            <a:fillRect/>
          </a:stretch>
        </p:blipFill>
        <p:spPr>
          <a:xfrm>
            <a:off x="8839200" y="4286256"/>
            <a:ext cx="304800" cy="304800"/>
          </a:xfrm>
          <a:prstGeom prst="rect">
            <a:avLst/>
          </a:prstGeom>
        </p:spPr>
      </p:pic>
      <p:pic>
        <p:nvPicPr>
          <p:cNvPr id="15" name="Whoosh 3 Dim 1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 cstate="print"/>
          <a:stretch>
            <a:fillRect/>
          </a:stretch>
        </p:blipFill>
        <p:spPr>
          <a:xfrm>
            <a:off x="8839200" y="5857892"/>
            <a:ext cx="304800" cy="304800"/>
          </a:xfrm>
          <a:prstGeom prst="rect">
            <a:avLst/>
          </a:prstGeom>
        </p:spPr>
      </p:pic>
      <p:pic>
        <p:nvPicPr>
          <p:cNvPr id="17" name="FRVOTheAngryFamily_13.wav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7" cstate="print"/>
          <a:stretch>
            <a:fillRect/>
          </a:stretch>
        </p:blipFill>
        <p:spPr>
          <a:xfrm>
            <a:off x="8028384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2.22222E-6 C 0.01076 -0.00556 0.02222 -0.00579 0.03264 -0.01111 C 0.04583 -0.01806 0.05833 -0.02408 0.07309 -0.02778 C 0.08264 -0.03426 0.09253 -0.03634 0.1026 -0.04167 C 0.12934 -0.04005 0.17517 -0.04144 0.20017 -0.02222 C 0.20364 -0.01945 0.20694 -0.01574 0.21094 -0.01389 C 0.25555 0.00717 0.2217 -0.01482 0.24323 2.22222E-6 C 0.25694 -0.00463 0.26632 -0.01713 0.27847 -0.025 C 0.29583 -0.03611 0.31545 -0.03912 0.33524 -0.04167 C 0.35781 -0.04931 0.36528 -0.04584 0.39184 -0.04167 C 0.40035 -0.03611 0.40833 -0.03056 0.41649 -0.025 C 0.4191 -0.02315 0.42465 -0.01945 0.42465 -0.01922 C 0.44444 -0.02963 0.4651 -0.03797 0.4842 -0.05 C 0.49479 -0.05672 0.4941 -0.05996 0.50573 -0.06389 C 0.52014 -0.06875 0.53715 -0.0706 0.55173 -0.07222 C 0.57882 -0.07107 0.60937 -0.08056 0.63281 -0.06667 C 0.63628 -0.06482 0.63785 -0.06065 0.64114 -0.05834 C 0.64948 -0.05209 0.6592 -0.04769 0.66805 -0.04167 C 0.67083 -0.03982 0.67621 -0.03611 0.67621 -0.03588 C 0.69114 -0.03982 0.70295 -0.04838 0.71666 -0.05556 C 0.72847 -0.06158 0.74496 -0.06204 0.75746 -0.06389 C 0.78611 -0.06273 0.81597 -0.06621 0.8441 -0.05834 C 0.86285 -0.05301 0.87743 -0.03959 0.89531 -0.03334 C 0.89774 -0.03102 0.90746 -0.02014 0.91163 -0.01945 C 0.92205 -0.01783 0.94566 -0.03218 0.95486 -0.03611 C 0.97812 -0.0463 1.0033 -0.05047 1.02795 -0.05556 C 1.06944 -0.05463 1.11094 -0.05533 1.15243 -0.05278 C 1.171 -0.05162 1.18177 -0.01875 1.19288 -0.01111 C 1.19844 -0.00741 1.2092 2.22222E-6 1.2092 0.00023 C 1.22951 -0.02084 1.246 -0.03681 1.27153 -0.05 C 1.2967 -0.06297 1.27291 -0.0544 1.29844 -0.06389 C 1.30382 -0.06597 1.31475 -0.06945 1.31475 -0.06922 C 1.32344 -0.06042 1.325 -0.05394 1.33628 -0.05 C 1.34219 -0.05903 1.3467 -0.06875 1.3526 -0.07778 C 1.36094 -0.06482 1.35798 -0.07269 1.35798 -0.05278 " pathEditMode="relative" rAng="0" ptsTypes="ffffffffffffffffffffffffffffffffffA">
                                      <p:cBhvr>
                                        <p:cTn id="8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81" y="-3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4.72222E-6 1.11111E-6 C 0.01163 -0.00718 0.02395 -0.00741 0.03541 -0.01412 C 0.04982 -0.02269 0.06319 -0.03033 0.07934 -0.03495 C 0.08958 -0.04306 0.10034 -0.04583 0.11145 -0.05255 C 0.14062 -0.05046 0.19027 -0.05208 0.21701 -0.02801 C 0.221 -0.02454 0.2243 -0.01991 0.22881 -0.01759 C 0.27725 0.00903 0.24045 -0.01875 0.26388 1.11111E-6 C 0.27864 -0.00602 0.28888 -0.02153 0.30208 -0.03148 C 0.32048 -0.04537 0.34184 -0.04931 0.36319 -0.05255 C 0.38767 -0.06204 0.39566 -0.05764 0.42465 -0.05255 C 0.4335 -0.04537 0.44236 -0.03843 0.45121 -0.03148 C 0.45416 -0.02917 0.45989 -0.02454 0.45989 -0.02431 C 0.48142 -0.03727 0.50399 -0.04769 0.52447 -0.06296 C 0.53593 -0.0713 0.53524 -0.07546 0.54791 -0.08033 C 0.56354 -0.08634 0.58177 -0.08866 0.59774 -0.09074 C 0.62708 -0.08935 0.66024 -0.10116 0.68559 -0.0838 C 0.68941 -0.08148 0.69097 -0.07616 0.69444 -0.07338 C 0.70364 -0.06551 0.71423 -0.05995 0.72378 -0.05255 C 0.72656 -0.05 0.73263 -0.04537 0.73263 -0.04514 C 0.74861 -0.05 0.76163 -0.06088 0.77638 -0.06991 C 0.78923 -0.07755 0.80694 -0.07801 0.82048 -0.08033 C 0.85173 -0.07894 0.88402 -0.08333 0.91423 -0.07338 C 0.93472 -0.06667 0.95052 -0.04977 0.96996 -0.0419 C 0.97239 -0.03912 0.98298 -0.02546 0.9875 -0.02454 C 0.99878 -0.02245 1.02447 -0.04051 1.03437 -0.04537 C 1.05954 -0.05833 1.08697 -0.06343 1.11354 -0.06991 C 1.15833 -0.06875 1.20347 -0.06968 1.24843 -0.06644 C 1.2684 -0.06505 1.2802 -0.02361 1.29236 -0.01412 C 1.29826 -0.00949 1.30989 1.11111E-6 1.30989 0.00023 C 1.33194 -0.02616 1.34965 -0.0463 1.37743 -0.06296 C 1.40468 -0.07917 1.37916 -0.06852 1.40659 -0.08033 C 1.4125 -0.08287 1.42413 -0.08727 1.42413 -0.08704 C 1.43368 -0.07593 1.43524 -0.06783 1.44756 -0.06296 C 1.45399 -0.07431 1.45902 -0.08634 1.46527 -0.09769 C 1.47447 -0.08148 1.47118 -0.09144 1.47118 -0.06644 " pathEditMode="relative" rAng="0" ptsTypes="ffffffffffffffffffffffffffffffffffA">
                                      <p:cBhvr>
                                        <p:cTn id="10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7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700"/>
                            </p:stCondLst>
                            <p:childTnLst>
                              <p:par>
                                <p:cTn id="12" presetID="64" presetClass="path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1.11111E-6 -4.81481E-6 L -0.00174 -0.44027 " pathEditMode="fixed" rAng="0" ptsTypes="AA">
                                      <p:cBhvr>
                                        <p:cTn id="13" dur="27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-220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304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74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accel="50000" decel="5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-0.00174 -0.44027 L -0.00174 0.0007 " pathEditMode="relative" rAng="0" ptsTypes="AA">
                                      <p:cBhvr>
                                        <p:cTn id="20" dur="19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2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Motion origin="layout" path="M 5.55556E-7 4.07407E-6 L -0.00972 1.25208 " pathEditMode="relative" rAng="0" ptsTypes="AA">
                                      <p:cBhvr>
                                        <p:cTn id="22" dur="18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" y="626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98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showWhenStopped="0">
                <p:cTn id="2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showWhenStopped="0">
                <p:cTn id="2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farm4.static.flickr.com/3347/3212809890_8fdbf4b580_b.jpg"/>
          <p:cNvPicPr>
            <a:picLocks noChangeAspect="1" noChangeArrowheads="1"/>
          </p:cNvPicPr>
          <p:nvPr/>
        </p:nvPicPr>
        <p:blipFill>
          <a:blip r:embed="rId11" cstate="print"/>
          <a:srcRect l="13950" b="13950"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/>
        </p:nvSpPr>
        <p:spPr>
          <a:xfrm rot="16029786">
            <a:off x="5460993" y="5445417"/>
            <a:ext cx="2508294" cy="304859"/>
          </a:xfrm>
          <a:prstGeom prst="rect">
            <a:avLst/>
          </a:prstGeom>
          <a:blipFill>
            <a:blip r:embed="rId12" cstate="print">
              <a:lum bright="-33000"/>
            </a:blip>
            <a:tile tx="0" ty="0" sx="100000" sy="100000" flip="none" algn="tl"/>
          </a:blip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5429256" y="3643314"/>
            <a:ext cx="2571768" cy="1857388"/>
          </a:xfrm>
          <a:prstGeom prst="rect">
            <a:avLst/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chemeClr val="tx1"/>
                </a:solidFill>
                <a:latin typeface="Stencil" pitchFamily="82" charset="0"/>
              </a:rPr>
              <a:t>Wanted:</a:t>
            </a:r>
          </a:p>
          <a:p>
            <a:pPr algn="ctr"/>
            <a:r>
              <a:rPr lang="en-GB" sz="2800" dirty="0">
                <a:solidFill>
                  <a:schemeClr val="tx1"/>
                </a:solidFill>
                <a:latin typeface="Stencil" pitchFamily="82" charset="0"/>
              </a:rPr>
              <a:t> family for learning languages</a:t>
            </a:r>
          </a:p>
        </p:txBody>
      </p:sp>
      <p:pic>
        <p:nvPicPr>
          <p:cNvPr id="15" name="Picture 14" descr="angrygreencloud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29322" y="4857760"/>
            <a:ext cx="1329251" cy="1072568"/>
          </a:xfrm>
          <a:prstGeom prst="rect">
            <a:avLst/>
          </a:prstGeom>
        </p:spPr>
      </p:pic>
      <p:pic>
        <p:nvPicPr>
          <p:cNvPr id="7" name="Picture 6" descr="confusedwolfman2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714676" y="2745329"/>
            <a:ext cx="2571801" cy="4327009"/>
          </a:xfrm>
          <a:prstGeom prst="rect">
            <a:avLst/>
          </a:prstGeom>
        </p:spPr>
      </p:pic>
      <p:pic>
        <p:nvPicPr>
          <p:cNvPr id="6" name="Content Placeholder 5" descr="confusedwolfmanback.bmp"/>
          <p:cNvPicPr>
            <a:picLocks noGrp="1" noChangeAspect="1"/>
          </p:cNvPicPr>
          <p:nvPr>
            <p:ph idx="1"/>
          </p:nvPr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86380" y="2500306"/>
            <a:ext cx="2562225" cy="4371975"/>
          </a:xfrm>
        </p:spPr>
      </p:pic>
      <p:sp>
        <p:nvSpPr>
          <p:cNvPr id="9" name="Cloud Callout 8"/>
          <p:cNvSpPr/>
          <p:nvPr/>
        </p:nvSpPr>
        <p:spPr>
          <a:xfrm>
            <a:off x="5072066" y="214290"/>
            <a:ext cx="3820414" cy="1643074"/>
          </a:xfrm>
          <a:prstGeom prst="cloudCallout">
            <a:avLst>
              <a:gd name="adj1" fmla="val -13472"/>
              <a:gd name="adj2" fmla="val 129225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Délicieux</a:t>
            </a:r>
            <a:r>
              <a:rPr lang="en-GB" sz="4000" b="1" dirty="0">
                <a:solidFill>
                  <a:schemeClr val="tx1"/>
                </a:solidFill>
              </a:rPr>
              <a:t> !</a:t>
            </a:r>
          </a:p>
        </p:txBody>
      </p:sp>
      <p:pic>
        <p:nvPicPr>
          <p:cNvPr id="13" name="MS900069499[1]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 cstate="print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  <p:pic>
        <p:nvPicPr>
          <p:cNvPr id="14" name="MS900388537[1]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 cstate="print"/>
          <a:stretch>
            <a:fillRect/>
          </a:stretch>
        </p:blipFill>
        <p:spPr>
          <a:xfrm>
            <a:off x="8143900" y="6286520"/>
            <a:ext cx="304800" cy="304800"/>
          </a:xfrm>
          <a:prstGeom prst="rect">
            <a:avLst/>
          </a:prstGeom>
        </p:spPr>
      </p:pic>
      <p:pic>
        <p:nvPicPr>
          <p:cNvPr id="16" name="intermezzo2.wav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7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12" name="FRVOTheAngryFamily_14.wav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8" cstate="print"/>
          <a:stretch>
            <a:fillRect/>
          </a:stretch>
        </p:blipFill>
        <p:spPr>
          <a:xfrm>
            <a:off x="8316416" y="566124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5.55556E-6 C 0.00468 -0.00323 0.01007 -0.00485 0.01458 -0.00833 C 0.02118 -0.01342 0.02274 -0.01782 0.02916 -0.02222 C 0.04965 -0.03587 0.07118 -0.04953 0.09375 -0.05555 C 0.10902 -0.05439 0.12621 -0.06018 0.13975 -0.04999 C 0.17066 -0.02638 0.11493 -0.0581 0.15625 -0.0361 C 0.15902 -0.0324 0.16146 -0.028 0.16458 -0.02499 C 0.16632 -0.02337 0.16892 -0.02407 0.17083 -0.02222 C 0.17343 -0.01921 0.17465 -0.01435 0.17708 -0.0111 C 0.18021 -0.00694 0.18402 -0.0037 0.1875 5.55556E-6 C 0.19097 0.01413 0.19791 0.02524 0.20208 0.0389 C 0.20816 0.05927 0.21354 0.08056 0.22083 0.10001 C 0.22222 0.10927 0.22361 0.11853 0.225 0.12778 C 0.22569 0.13241 0.22604 0.11829 0.22708 0.1139 C 0.22812 0.10996 0.23021 0.10672 0.23107 0.10278 C 0.23333 0.09561 0.23281 0.09005 0.23541 0.08334 C 0.24514 0.05741 0.23871 0.08172 0.24583 0.05556 C 0.25208 0.03241 0.25625 0.00649 0.27291 -0.00833 C 0.27673 -0.0118 0.28159 -0.01319 0.28541 -0.01666 C 0.28923 -0.0162 0.30625 -0.01481 0.3125 -0.0111 C 0.32482 -0.00393 0.33316 0.00927 0.34166 0.02223 C 0.35711 0.0463 0.36666 0.07292 0.37916 0.10001 C 0.38177 0.10579 0.38593 0.11042 0.3875 0.11667 C 0.39045 0.12825 0.38836 0.12246 0.39375 0.13334 C 0.39809 0.11598 0.40538 0.10047 0.41041 0.08334 C 0.41718 0.06042 0.41805 0.05093 0.43125 0.03334 C 0.43819 0.02408 0.44271 0.01251 0.45208 0.00834 C 0.46093 -0.00046 0.4684 -0.00485 0.47916 -0.00833 C 0.49236 -0.00717 0.51128 -0.01018 0.52291 0.00278 C 0.53507 0.01644 0.52396 0.00533 0.53333 0.01945 C 0.53732 0.02524 0.54288 0.0294 0.54583 0.03612 C 0.55 0.04538 0.55416 0.05464 0.55833 0.0639 C 0.56198 0.07177 0.57083 0.08612 0.57083 0.08612 C 0.57274 0.09677 0.57656 0.10371 0.57916 0.1139 C 0.58906 0.1095 0.58559 0.10626 0.59166 0.09445 C 0.59705 0.06598 0.58975 0.1014 0.59791 0.07223 C 0.60885 0.03311 0.61979 0.01065 0.64982 -0.00555 C 0.66111 -0.00462 0.67222 -0.00578 0.68333 -0.00277 C 0.7092 0.0044 0.71736 0.03982 0.73333 0.06112 C 0.73698 0.0757 0.74271 0.08913 0.74791 0.10278 C 0.74913 0.10626 0.74896 0.11042 0.75 0.1139 C 0.75295 0.12408 0.75573 0.13403 0.75833 0.14445 C 0.76423 0.11251 0.7559 0.15186 0.76458 0.12501 C 0.77361 0.097 0.75677 0.1345 0.77083 0.09723 C 0.77361 0.08982 0.77639 0.08241 0.77916 0.07501 C 0.78038 0.07153 0.78003 0.06737 0.78125 0.0639 C 0.78593 0.05001 0.79184 0.03519 0.79791 0.02223 C 0.8 0.0176 0.80243 0.0132 0.80416 0.00834 C 0.80521 0.00579 0.80521 0.00255 0.80625 5.55556E-6 C 0.81198 -0.01319 0.81198 -0.00879 0.81875 -0.01944 C 0.82031 -0.02198 0.821 -0.02569 0.82291 -0.02777 C 0.83107 -0.03726 0.84114 -0.04212 0.85 -0.04999 C 0.85156 -0.04953 0.86389 -0.04698 0.86666 -0.04444 C 0.87743 -0.03472 0.86823 -0.0361 0.87708 -0.0361 " pathEditMode="relative" ptsTypes="fffffffffffffffffffffffffffffffffffffffffffffffffffffA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7" presetClass="exit" presetSubtype="1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2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7" presetClass="exit" presetSubtype="1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2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235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813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4" presetClass="path" presetSubtype="0" accel="50000" decel="5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-2.77778E-7 -4.81481E-6 L -0.35069 -0.33611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500" y="-16800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6" presetClass="emph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7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32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grpId="1" nodeType="withEffect">
                                  <p:stCondLst>
                                    <p:cond delay="41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0" presetClass="path" presetSubtype="0" accel="50000" decel="5000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Motion origin="layout" path="M 0.87708 -0.03611 C 0.87969 -0.05 0.88281 -0.05347 0.88958 -0.06389 C 0.89792 -0.07685 0.90556 -0.09074 0.91667 -0.1 C 0.92413 -0.10625 0.93177 -0.10671 0.93958 -0.11111 C 0.94878 -0.11644 0.95451 -0.11944 0.96458 -0.12222 C 0.97951 -0.11991 0.99653 -0.1213 1.01042 -0.11111 C 1.02587 -0.09954 1.03958 -0.07685 1.05 -0.05833 C 1.06545 -0.03079 1.04861 -0.05718 1.06042 -0.03333 C 1.07587 -0.00255 1.06319 -0.03426 1.07292 -0.00833 C 1.07569 -0.01019 1.07882 -0.01111 1.08125 -0.01389 C 1.0901 -0.02407 1.08559 -0.02269 1.08958 -0.03333 C 1.09253 -0.0412 1.0967 -0.04815 1.1 -0.05556 C 1.10278 -0.07083 1.1092 -0.0831 1.11458 -0.09722 C 1.11597 -0.10069 1.1191 -0.10231 1.12083 -0.10556 C 1.13038 -0.12269 1.13316 -0.13889 1.15 -0.14444 C 1.16076 -0.12546 1.175 -0.11111 1.18542 -0.09167 C 1.18924 -0.08449 1.19184 -0.07639 1.19583 -0.06944 C 1.19948 -0.06319 1.20469 -0.05903 1.20833 -0.05278 C 1.22014 -0.03218 1.23056 -0.00787 1.24167 0.01389 C 1.24375 0.01019 1.24705 0.00718 1.24792 0.00278 C 1.25139 -0.01343 1.25 -0.03079 1.25417 -0.04722 C 1.25903 -0.06644 1.26615 -0.08472 1.27292 -0.10278 C 1.27465 -0.10718 1.27517 -0.1125 1.27708 -0.11667 C 1.27865 -0.11991 1.2816 -0.12176 1.28333 -0.125 C 1.2875 -0.13264 1.28681 -0.13796 1.29167 -0.14444 C 1.30017 -0.15579 1.30556 -0.15741 1.31667 -0.16111 C 1.31944 -0.16019 1.32292 -0.16088 1.325 -0.15833 C 1.32882 -0.15394 1.33038 -0.14699 1.33333 -0.14167 C 1.34514 -0.12014 1.34236 -0.13148 1.35417 -0.1 C 1.35556 -0.0963 1.3566 -0.09236 1.35833 -0.08889 C 1.36215 -0.08125 1.37083 -0.06667 1.37083 -0.06644 C 1.37153 -0.06296 1.37153 -0.0588 1.37292 -0.05556 C 1.38524 -0.02639 1.37483 -0.06481 1.38125 -0.03889 C 1.38368 -0.0456 1.38767 -0.05139 1.38941 -0.05833 C 1.39184 -0.06597 1.39115 -0.07569 1.39358 -0.08333 C 1.39531 -0.08819 1.39826 -0.09236 1.39983 -0.09722 C 1.40174 -0.10255 1.40243 -0.10856 1.40399 -0.11389 C 1.40885 -0.12847 1.41771 -0.13819 1.425 -0.15 C 1.43281 -0.16273 1.43542 -0.17407 1.44583 -0.18333 C 1.47708 -0.1625 1.43611 -0.19352 1.47083 -0.14722 C 1.48993 -0.12176 1.50382 -0.08981 1.51667 -0.05833 C 1.52205 -0.04514 1.53125 -0.03241 1.53125 -0.01667 " pathEditMode="relative" rAng="0" ptsTypes="fffffffffffffffffffffffffffffffffffffffffA">
                                      <p:cBhvr>
                                        <p:cTn id="4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700" y="-5400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1" presetClass="mediacall" presetSubtype="0" fill="hold" nodeType="withEffect">
                                  <p:stCondLst>
                                    <p:cond delay="320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1185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4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showWhenStopped="0">
                <p:cTn id="4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showWhenStopped="0">
                <p:cTn id="4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showWhenStopped="0">
                <p:cTn id="4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10" grpId="0" animBg="1"/>
      <p:bldP spid="11" grpId="0" animBg="1"/>
      <p:bldP spid="9" grpId="0" animBg="1"/>
      <p:bldP spid="9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woods.bmp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-285776"/>
            <a:ext cx="9144000" cy="6756137"/>
          </a:xfrm>
          <a:prstGeom prst="rect">
            <a:avLst/>
          </a:prstGeom>
        </p:spPr>
      </p:pic>
      <p:pic>
        <p:nvPicPr>
          <p:cNvPr id="19" name="Picture 18" descr="treeA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041" y="285728"/>
            <a:ext cx="3267075" cy="6343650"/>
          </a:xfrm>
          <a:prstGeom prst="rect">
            <a:avLst/>
          </a:prstGeom>
        </p:spPr>
      </p:pic>
      <p:pic>
        <p:nvPicPr>
          <p:cNvPr id="14" name="Picture 13" descr="treeB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00782" y="-23792"/>
            <a:ext cx="3143250" cy="6381750"/>
          </a:xfrm>
          <a:prstGeom prst="rect">
            <a:avLst/>
          </a:prstGeom>
        </p:spPr>
      </p:pic>
      <p:pic>
        <p:nvPicPr>
          <p:cNvPr id="15" name="Picture 14" descr="treeA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85728"/>
            <a:ext cx="3267075" cy="6343650"/>
          </a:xfrm>
          <a:prstGeom prst="rect">
            <a:avLst/>
          </a:prstGeom>
        </p:spPr>
      </p:pic>
      <p:pic>
        <p:nvPicPr>
          <p:cNvPr id="7" name="Picture 6" descr="confusedwolfman2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357454" y="3357562"/>
            <a:ext cx="2357454" cy="2908548"/>
          </a:xfrm>
          <a:prstGeom prst="rect">
            <a:avLst/>
          </a:prstGeom>
        </p:spPr>
      </p:pic>
      <p:pic>
        <p:nvPicPr>
          <p:cNvPr id="16" name="Picture 15" descr="woodsforeground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00FF00"/>
              </a:clrFrom>
              <a:clrTo>
                <a:srgbClr val="00FF00">
                  <a:alpha val="0"/>
                </a:srgbClr>
              </a:clrTo>
            </a:clrChange>
          </a:blip>
          <a:srcRect t="83533"/>
          <a:stretch>
            <a:fillRect/>
          </a:stretch>
        </p:blipFill>
        <p:spPr>
          <a:xfrm>
            <a:off x="0" y="5357826"/>
            <a:ext cx="9144000" cy="1112535"/>
          </a:xfrm>
          <a:prstGeom prst="rect">
            <a:avLst/>
          </a:prstGeom>
        </p:spPr>
      </p:pic>
      <p:pic>
        <p:nvPicPr>
          <p:cNvPr id="8" name="Picture 7" descr="confusedwolfman2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071866" y="2357430"/>
            <a:ext cx="2026731" cy="4205277"/>
          </a:xfrm>
          <a:prstGeom prst="rect">
            <a:avLst/>
          </a:prstGeom>
        </p:spPr>
      </p:pic>
      <p:pic>
        <p:nvPicPr>
          <p:cNvPr id="17" name="Picture 16" descr="woodsforeground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00FF00"/>
              </a:clrFrom>
              <a:clrTo>
                <a:srgbClr val="00FF00">
                  <a:alpha val="0"/>
                </a:srgbClr>
              </a:clrTo>
            </a:clrChange>
          </a:blip>
          <a:srcRect t="83533"/>
          <a:stretch>
            <a:fillRect/>
          </a:stretch>
        </p:blipFill>
        <p:spPr>
          <a:xfrm flipH="1">
            <a:off x="-32" y="5510226"/>
            <a:ext cx="9144000" cy="1112535"/>
          </a:xfrm>
          <a:prstGeom prst="rect">
            <a:avLst/>
          </a:prstGeom>
        </p:spPr>
      </p:pic>
      <p:pic>
        <p:nvPicPr>
          <p:cNvPr id="9" name="Picture 8" descr="angrylightningbulb2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357486" y="4286256"/>
            <a:ext cx="2643205" cy="2916870"/>
          </a:xfrm>
          <a:prstGeom prst="rect">
            <a:avLst/>
          </a:prstGeom>
        </p:spPr>
      </p:pic>
      <p:pic>
        <p:nvPicPr>
          <p:cNvPr id="18" name="Picture 17" descr="woodsforeground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00FF00"/>
              </a:clrFrom>
              <a:clrTo>
                <a:srgbClr val="00FF00">
                  <a:alpha val="0"/>
                </a:srgbClr>
              </a:clrTo>
            </a:clrChange>
          </a:blip>
          <a:srcRect t="83533"/>
          <a:stretch>
            <a:fillRect/>
          </a:stretch>
        </p:blipFill>
        <p:spPr>
          <a:xfrm>
            <a:off x="32" y="5745489"/>
            <a:ext cx="9144000" cy="1112535"/>
          </a:xfrm>
          <a:prstGeom prst="rect">
            <a:avLst/>
          </a:prstGeom>
        </p:spPr>
      </p:pic>
      <p:pic>
        <p:nvPicPr>
          <p:cNvPr id="10" name="Picture 9" descr="confusedwolfman2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4786378" y="3857628"/>
            <a:ext cx="5075014" cy="3608353"/>
          </a:xfrm>
          <a:prstGeom prst="rect">
            <a:avLst/>
          </a:prstGeom>
        </p:spPr>
      </p:pic>
      <p:pic>
        <p:nvPicPr>
          <p:cNvPr id="11" name="Content Placeholder 4" descr="confusedwolfman2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147099" y="2214554"/>
            <a:ext cx="2690051" cy="4525963"/>
          </a:xfrm>
          <a:prstGeom prst="rect">
            <a:avLst/>
          </a:prstGeom>
        </p:spPr>
      </p:pic>
      <p:pic>
        <p:nvPicPr>
          <p:cNvPr id="20" name="MS900388388[1]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 cstate="print"/>
          <a:stretch>
            <a:fillRect/>
          </a:stretch>
        </p:blipFill>
        <p:spPr>
          <a:xfrm>
            <a:off x="8286776" y="0"/>
            <a:ext cx="304800" cy="304800"/>
          </a:xfrm>
          <a:prstGeom prst="rect">
            <a:avLst/>
          </a:prstGeom>
        </p:spPr>
      </p:pic>
      <p:pic>
        <p:nvPicPr>
          <p:cNvPr id="21" name="MS900388388[1]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 cstate="print"/>
          <a:stretch>
            <a:fillRect/>
          </a:stretch>
        </p:blipFill>
        <p:spPr>
          <a:xfrm>
            <a:off x="8439176" y="152400"/>
            <a:ext cx="304800" cy="304800"/>
          </a:xfrm>
          <a:prstGeom prst="rect">
            <a:avLst/>
          </a:prstGeom>
        </p:spPr>
      </p:pic>
      <p:pic>
        <p:nvPicPr>
          <p:cNvPr id="22" name="MS900388388[1]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 cstate="print"/>
          <a:stretch>
            <a:fillRect/>
          </a:stretch>
        </p:blipFill>
        <p:spPr>
          <a:xfrm>
            <a:off x="8591576" y="304800"/>
            <a:ext cx="304800" cy="304800"/>
          </a:xfrm>
          <a:prstGeom prst="rect">
            <a:avLst/>
          </a:prstGeom>
        </p:spPr>
      </p:pic>
      <p:pic>
        <p:nvPicPr>
          <p:cNvPr id="24" name="MS900069324[1]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 cstate="print"/>
          <a:stretch>
            <a:fillRect/>
          </a:stretch>
        </p:blipFill>
        <p:spPr>
          <a:xfrm>
            <a:off x="7286644" y="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10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3.7037E-7 C 0.00694 -0.00324 0.01493 -0.00486 0.0217 -0.00833 C 0.03142 -0.01343 0.03368 -0.01782 0.04323 -0.02222 C 0.07361 -0.03588 0.10538 -0.04954 0.13854 -0.05556 C 0.16129 -0.0544 0.18663 -0.06018 0.20677 -0.05 C 0.25243 -0.02639 0.16997 -0.0581 0.23108 -0.03611 C 0.23524 -0.03241 0.23889 -0.02801 0.2434 -0.025 C 0.24601 -0.02338 0.24983 -0.02407 0.2526 -0.02222 C 0.2566 -0.01921 0.25833 -0.01435 0.26198 -0.01111 C 0.26649 -0.00694 0.27222 -0.0037 0.27726 -3.7037E-7 C 0.28247 0.01412 0.29271 0.02523 0.29896 0.03889 C 0.30799 0.05926 0.3158 0.08056 0.32674 0.1 C 0.32865 0.10926 0.33073 0.11852 0.33281 0.12778 C 0.33385 0.13241 0.33438 0.11829 0.33594 0.11389 C 0.3375 0.10995 0.34045 0.10671 0.34184 0.10278 C 0.34514 0.0956 0.34445 0.09005 0.34826 0.08333 C 0.36267 0.05741 0.35313 0.08171 0.36372 0.05556 C 0.37292 0.03241 0.37899 0.00648 0.40365 -0.00833 C 0.40938 -0.01181 0.41649 -0.01319 0.42222 -0.01667 C 0.42795 -0.0162 0.45313 -0.01481 0.46233 -0.01111 C 0.48056 -0.00393 0.49288 0.00926 0.50538 0.02222 C 0.5283 0.0463 0.54236 0.07292 0.56094 0.1 C 0.56476 0.10579 0.57101 0.11042 0.57326 0.11667 C 0.5776 0.12824 0.57448 0.12245 0.58247 0.13333 C 0.58889 0.11597 0.59965 0.10046 0.60712 0.08333 C 0.61719 0.06042 0.6184 0.05093 0.63802 0.03333 C 0.64826 0.02407 0.65504 0.0125 0.66875 0.00833 C 0.68195 -0.00046 0.69306 -0.00486 0.70885 -0.00833 C 0.72847 -0.00718 0.75642 -0.01018 0.77361 0.00278 C 0.79167 0.01644 0.77517 0.00532 0.78906 0.01944 C 0.79497 0.02523 0.80313 0.0294 0.80747 0.03611 C 0.81372 0.04537 0.81979 0.05463 0.82604 0.06389 C 0.83142 0.07176 0.84445 0.08611 0.84445 0.08634 C 0.8474 0.09676 0.85295 0.1037 0.85695 0.11389 C 0.87153 0.10949 0.86632 0.10625 0.87535 0.09444 C 0.88333 0.06597 0.87257 0.10139 0.88455 0.07222 C 0.90087 0.0331 0.91701 0.01065 0.96146 -0.00556 C 0.97813 -0.00463 0.99462 -0.00579 1.01094 -0.00278 C 1.04931 0.0044 1.06129 0.03982 1.0849 0.06111 C 1.09028 0.07569 1.09879 0.08912 1.1066 0.10278 C 1.10833 0.10625 1.10816 0.11042 1.10955 0.11389 C 1.11406 0.12407 1.11806 0.13403 1.12188 0.14444 C 1.13073 0.1125 1.1184 0.15185 1.13125 0.125 C 1.14462 0.09699 1.11962 0.13449 1.14045 0.09722 C 1.14462 0.08982 1.14861 0.08241 1.15278 0.075 C 1.15451 0.07153 1.15399 0.06736 1.1559 0.06389 C 1.16285 0.05 1.17153 0.03519 1.18056 0.02222 C 1.18368 0.01759 1.18715 0.01319 1.18976 0.00833 C 1.19132 0.00579 1.19132 0.00255 1.19288 -3.7037E-7 C 1.20139 -0.01319 1.20139 -0.0088 1.21129 -0.01944 C 1.21372 -0.02199 1.21476 -0.02569 1.21754 -0.02778 C 1.22951 -0.03727 1.24445 -0.04213 1.25764 -0.05 C 1.2599 -0.04954 1.27813 -0.04699 1.28229 -0.04444 C 1.29826 -0.03472 1.28455 -0.03611 1.29774 -0.03611 " pathEditMode="relative" rAng="0" ptsTypes="fffffffffffffffffffffffffffffffffffffffffffffffffffffA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900" y="4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710"/>
                            </p:stCondLst>
                            <p:childTnLst>
                              <p:par>
                                <p:cTn id="10" presetID="0" presetClass="path" presetSubtype="0" fill="hold" nodeType="afterEffect">
                                  <p:stCondLst>
                                    <p:cond delay="189"/>
                                  </p:stCondLst>
                                  <p:childTnLst>
                                    <p:animMotion origin="layout" path="M -2.77556E-17 -0.00393 C 0.00729 -0.00717 0.01545 -0.00879 0.0224 -0.0125 C 0.03247 -0.01759 0.03472 -0.02222 0.04462 -0.02662 C 0.07587 -0.04074 0.10868 -0.05463 0.14323 -0.06088 C 0.16649 -0.05972 0.19271 -0.06551 0.21337 -0.05509 C 0.26042 -0.03102 0.17552 -0.06342 0.23837 -0.04097 C 0.24271 -0.03704 0.24635 -0.03264 0.25104 -0.02963 C 0.25382 -0.02801 0.25781 -0.0287 0.26059 -0.02662 C 0.26458 -0.02361 0.26649 -0.01875 0.27014 -0.01528 C 0.275 -0.01111 0.28073 -0.00764 0.28611 -0.00393 C 0.29132 0.01065 0.30208 0.02199 0.30833 0.03588 C 0.31771 0.05671 0.32587 0.07871 0.33698 0.09861 C 0.33906 0.1081 0.34115 0.11759 0.3434 0.12708 C 0.34444 0.13171 0.34497 0.11736 0.34653 0.11273 C 0.34809 0.1088 0.35122 0.10556 0.3526 0.10139 C 0.35608 0.09398 0.35521 0.08843 0.3592 0.08148 C 0.37413 0.05486 0.36424 0.07986 0.37517 0.05301 C 0.38472 0.0294 0.39097 0.00278 0.41649 -0.0125 C 0.42222 -0.01597 0.42969 -0.01736 0.43559 -0.02106 C 0.44132 -0.0206 0.46736 -0.01921 0.47691 -0.01528 C 0.49566 -0.00787 0.50851 0.00556 0.52135 0.01875 C 0.54497 0.04352 0.55955 0.07083 0.57865 0.09861 C 0.58264 0.10463 0.58906 0.10926 0.59132 0.11574 C 0.59583 0.12755 0.59271 0.12153 0.60087 0.13264 C 0.60747 0.11505 0.61858 0.09908 0.62639 0.08148 C 0.63663 0.0581 0.63802 0.04838 0.65816 0.03033 C 0.66875 0.02083 0.67569 0.0088 0.68993 0.00463 C 0.70347 -0.0044 0.71493 -0.00879 0.73125 -0.0125 C 0.75139 -0.01134 0.78038 -0.01435 0.79809 -0.00116 C 0.81667 0.01296 0.79965 0.00162 0.81389 0.01597 C 0.81997 0.02199 0.82847 0.02616 0.83299 0.0331 C 0.83941 0.04259 0.84583 0.05208 0.85208 0.06158 C 0.85764 0.06968 0.87118 0.08426 0.87118 0.08449 C 0.87413 0.09537 0.87986 0.10232 0.88385 0.11273 C 0.89896 0.10833 0.89375 0.10509 0.90295 0.09283 C 0.91128 0.06366 0.9 0.1 0.9125 0.07014 C 0.92917 0.03009 0.94583 0.00695 0.99184 -0.00972 C 1.00903 -0.00856 1.02587 -0.00995 1.04288 -0.00671 C 1.08247 0.0007 1.09479 0.03681 1.11927 0.0588 C 1.12483 0.07361 1.13351 0.0875 1.14149 0.10139 C 1.1434 0.10509 1.14306 0.10926 1.14462 0.11273 C 1.14913 0.12315 1.15347 0.13357 1.15729 0.14421 C 1.16632 0.11134 1.15365 0.15185 1.16684 0.12431 C 1.18073 0.0956 1.15503 0.13403 1.17639 0.09583 C 1.18073 0.0882 1.1849 0.08056 1.18924 0.07292 C 1.19097 0.06945 1.19045 0.06505 1.19236 0.06158 C 1.19948 0.04722 1.20851 0.03218 1.21771 0.01875 C 1.22101 0.01412 1.22465 0.00949 1.22726 0.00463 C 1.22899 0.00208 1.22899 -0.00139 1.23056 -0.00393 C 1.23924 -0.01736 1.23924 -0.01296 1.24965 -0.02384 C 1.25191 -0.02639 1.25295 -0.03032 1.2559 -0.03241 C 1.2684 -0.04213 1.28385 -0.04722 1.29722 -0.05509 C 1.29965 -0.05463 1.3184 -0.05208 1.32274 -0.04954 C 1.33924 -0.03958 1.32517 -0.04097 1.33854 -0.04097 " pathEditMode="relative" rAng="0" ptsTypes="fffffffffffffffffffffffffffffffffffffffffffffffffffffA"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000" y="4700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182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2710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602"/>
                            </p:stCondLst>
                            <p:childTnLst>
                              <p:par>
                                <p:cTn id="15" presetID="63" presetClass="path" presetSubtype="0" fill="hold" nodeType="after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-3.88889E-6 2.59259E-6 L 1.32292 -0.02547 " pathEditMode="relative" rAng="0" ptsTypes="AA">
                                      <p:cBhvr>
                                        <p:cTn id="16" dur="1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100" y="-130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678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71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" presetID="63" presetClass="path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Motion origin="layout" path="M 3.33333E-6 4.44444E-6 L 1.50191 -0.0257 " pathEditMode="relative" rAng="0" ptsTypes="AA">
                                      <p:cBhvr>
                                        <p:cTn id="20" dur="9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100" y="-130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3678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animMotion origin="layout" path="M 1.43195 0.04722 L -0.46059 -0.00533 " pathEditMode="relative" rAng="0" ptsTypes="AA">
                                      <p:cBhvr>
                                        <p:cTn id="24" dur="1200" spd="-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4600" y="-260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360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showWhenStopped="0">
                <p:cTn id="2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showWhenStopped="0">
                <p:cTn id="2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showWhenStopped="0">
                <p:cTn id="3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tadium-outside2.bmp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0" y="4068"/>
            <a:ext cx="9144000" cy="6849864"/>
          </a:xfrm>
          <a:prstGeom prst="rect">
            <a:avLst/>
          </a:prstGeom>
        </p:spPr>
      </p:pic>
      <p:pic>
        <p:nvPicPr>
          <p:cNvPr id="13" name="Picture 12" descr="stadium-outside2.bmp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-31" y="-24"/>
            <a:ext cx="9143998" cy="6849864"/>
          </a:xfrm>
          <a:prstGeom prst="rect">
            <a:avLst/>
          </a:prstGeom>
        </p:spPr>
      </p:pic>
      <p:pic>
        <p:nvPicPr>
          <p:cNvPr id="14" name="Picture 13" descr="angry psychologist chair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34" y="2214554"/>
            <a:ext cx="4648200" cy="2838450"/>
          </a:xfrm>
          <a:prstGeom prst="rect">
            <a:avLst/>
          </a:prstGeom>
        </p:spPr>
      </p:pic>
      <p:pic>
        <p:nvPicPr>
          <p:cNvPr id="15" name="Picture 14" descr="silent h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008000"/>
              </a:clrFrom>
              <a:clrTo>
                <a:srgbClr val="008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52532" y="428604"/>
            <a:ext cx="3090906" cy="3019425"/>
          </a:xfrm>
          <a:prstGeom prst="rect">
            <a:avLst/>
          </a:prstGeom>
        </p:spPr>
      </p:pic>
      <p:pic>
        <p:nvPicPr>
          <p:cNvPr id="7" name="Picture 6" descr="confusedwolfman2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9144000" y="3214686"/>
            <a:ext cx="2357454" cy="2908548"/>
          </a:xfrm>
          <a:prstGeom prst="rect">
            <a:avLst/>
          </a:prstGeom>
        </p:spPr>
      </p:pic>
      <p:pic>
        <p:nvPicPr>
          <p:cNvPr id="8" name="Picture 7" descr="confusedwolfman2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9144000" y="928670"/>
            <a:ext cx="2026731" cy="4205277"/>
          </a:xfrm>
          <a:prstGeom prst="rect">
            <a:avLst/>
          </a:prstGeom>
        </p:spPr>
      </p:pic>
      <p:pic>
        <p:nvPicPr>
          <p:cNvPr id="9" name="Picture 8" descr="angrylightningbulb2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9144000" y="2928934"/>
            <a:ext cx="2643205" cy="2916870"/>
          </a:xfrm>
          <a:prstGeom prst="rect">
            <a:avLst/>
          </a:prstGeom>
        </p:spPr>
      </p:pic>
      <p:pic>
        <p:nvPicPr>
          <p:cNvPr id="10" name="Picture 9" descr="confusedwolfman2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858148" y="3535423"/>
            <a:ext cx="5075014" cy="3608353"/>
          </a:xfrm>
          <a:prstGeom prst="rect">
            <a:avLst/>
          </a:prstGeom>
        </p:spPr>
      </p:pic>
      <p:pic>
        <p:nvPicPr>
          <p:cNvPr id="11" name="Content Placeholder 4" descr="confusedwolfman2.bmp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9144000" y="2071678"/>
            <a:ext cx="2690051" cy="4525963"/>
          </a:xfrm>
          <a:prstGeom prst="rect">
            <a:avLst/>
          </a:prstGeom>
        </p:spPr>
      </p:pic>
      <p:pic>
        <p:nvPicPr>
          <p:cNvPr id="16" name="Picture 15" descr="silent h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008000"/>
              </a:clrFrom>
              <a:clrTo>
                <a:srgbClr val="008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58346" y="1285860"/>
            <a:ext cx="3090906" cy="3019425"/>
          </a:xfrm>
          <a:prstGeom prst="rect">
            <a:avLst/>
          </a:prstGeom>
        </p:spPr>
      </p:pic>
      <p:pic>
        <p:nvPicPr>
          <p:cNvPr id="17" name="MS900070522[1]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 cstate="print"/>
          <a:stretch>
            <a:fillRect/>
          </a:stretch>
        </p:blipFill>
        <p:spPr>
          <a:xfrm>
            <a:off x="714348" y="6286520"/>
            <a:ext cx="304800" cy="304800"/>
          </a:xfrm>
          <a:prstGeom prst="rect">
            <a:avLst/>
          </a:prstGeom>
        </p:spPr>
      </p:pic>
      <p:pic>
        <p:nvPicPr>
          <p:cNvPr id="18" name="MS900070520[1]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1" cstate="print"/>
          <a:stretch>
            <a:fillRect/>
          </a:stretch>
        </p:blipFill>
        <p:spPr>
          <a:xfrm>
            <a:off x="285720" y="6286520"/>
            <a:ext cx="304800" cy="304800"/>
          </a:xfrm>
          <a:prstGeom prst="rect">
            <a:avLst/>
          </a:prstGeom>
        </p:spPr>
      </p:pic>
      <p:pic>
        <p:nvPicPr>
          <p:cNvPr id="20" name="MS900070521[1].wav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2" cstate="print"/>
          <a:stretch>
            <a:fillRect/>
          </a:stretch>
        </p:blipFill>
        <p:spPr>
          <a:xfrm>
            <a:off x="1428728" y="6143644"/>
            <a:ext cx="304800" cy="304800"/>
          </a:xfrm>
          <a:prstGeom prst="rect">
            <a:avLst/>
          </a:prstGeom>
        </p:spPr>
      </p:pic>
      <p:pic>
        <p:nvPicPr>
          <p:cNvPr id="21" name="MS900070522[1]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3" cstate="print"/>
          <a:stretch>
            <a:fillRect/>
          </a:stretch>
        </p:blipFill>
        <p:spPr>
          <a:xfrm>
            <a:off x="1071538" y="6286520"/>
            <a:ext cx="304800" cy="304800"/>
          </a:xfrm>
          <a:prstGeom prst="rect">
            <a:avLst/>
          </a:prstGeom>
        </p:spPr>
      </p:pic>
      <p:pic>
        <p:nvPicPr>
          <p:cNvPr id="22" name="intermezzo2.wav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4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8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1.11111E-6 L 0.00105 0.05833 L 0.00209 -1.11111E-6 L 0.0033 0.05833 L 0.00435 -1.11111E-6 L 0.00556 0.05833 L 0.0066 -1.11111E-6 L 0.00782 0.05833 L 0.00903 -1.11111E-6 L 0.01007 0.05833 L 0.01129 -1.11111E-6 L 0.01233 0.05833 L 0.01355 -1.11111E-6 L 0.01459 0.05833 L 0.0158 -1.11111E-6 L 0.01685 0.05833 L 0.01823 -1.11111E-6 " pathEditMode="relative" rAng="0" ptsTypes="FFFFFFFFFFFFFFFFF">
                                      <p:cBhvr>
                                        <p:cTn id="8" dur="14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0" y="29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9757 0.03611 C -1.29062 0.03287 -1.28264 0.03125 -1.27587 0.02778 C -1.26614 0.02268 -1.26389 0.01829 -1.25434 0.01389 C -1.22396 0.00023 -1.19219 -0.01343 -1.15903 -0.01945 C -1.13628 -0.01829 -1.11111 -0.02407 -1.09097 -0.01389 C -1.04531 0.00972 -1.1276 -0.02199 -1.06667 7.40741E-7 C -1.0625 0.0037 -1.05868 0.0081 -1.05434 0.01111 C -1.05173 0.01273 -1.04792 0.01204 -1.04496 0.01389 C -1.04114 0.0169 -1.03923 0.02176 -1.03576 0.025 C -1.03108 0.02917 -1.02535 0.03241 -1.02048 0.03611 C -1.01528 0.05023 -1.00503 0.06134 -0.99861 0.075 C -0.98958 0.09537 -0.98194 0.11667 -0.97083 0.13611 C -0.96892 0.14537 -0.96701 0.15463 -0.96493 0.16389 C -0.96389 0.16852 -0.96337 0.1544 -0.9618 0.15 C -0.96024 0.14606 -0.95729 0.14282 -0.9559 0.13889 C -0.9526 0.13171 -0.9533 0.12616 -0.94948 0.11944 C -0.93489 0.09352 -0.94462 0.11782 -0.93385 0.09167 C -0.92483 0.06852 -0.91858 0.04259 -0.8941 0.02778 C -0.88819 0.0243 -0.88125 0.02292 -0.87535 0.01944 C -0.86979 0.01991 -0.84444 0.0213 -0.83542 0.025 C -0.81719 0.03218 -0.80486 0.04537 -0.79219 0.05833 C -0.76927 0.08241 -0.75538 0.10903 -0.7368 0.13611 C -0.73298 0.1419 -0.72673 0.14653 -0.72448 0.15278 C -0.72014 0.16435 -0.72326 0.15856 -0.71528 0.16944 C -0.70885 0.15208 -0.69792 0.13657 -0.69062 0.11944 C -0.68055 0.09653 -0.67934 0.08704 -0.65972 0.06944 C -0.6493 0.06018 -0.64253 0.04861 -0.62899 0.04444 C -0.6158 0.03565 -0.60451 0.03125 -0.58889 0.02778 C -0.5691 0.02893 -0.54114 0.02593 -0.52396 0.03889 C -0.50608 0.05255 -0.52239 0.04143 -0.50868 0.05555 C -0.5026 0.06134 -0.49444 0.06551 -0.4901 0.07222 C -0.48385 0.08148 -0.47778 0.09074 -0.47153 0.1 C -0.46632 0.10787 -0.45312 0.12222 -0.45312 0.12245 C -0.45017 0.13287 -0.44462 0.13981 -0.4408 0.15 C -0.42604 0.1456 -0.43142 0.14236 -0.42239 0.13055 C -0.41423 0.10208 -0.42517 0.1375 -0.41319 0.10833 C -0.39687 0.06921 -0.38055 0.04676 -0.33611 0.03055 C -0.31944 0.03148 -0.30312 0.03032 -0.2868 0.03333 C -0.24826 0.04051 -0.23628 0.07593 -0.21285 0.09722 C -0.20746 0.1118 -0.19896 0.12523 -0.19114 0.13889 C -0.18923 0.14236 -0.18958 0.14653 -0.18802 0.15 C -0.18368 0.16018 -0.17951 0.17014 -0.17587 0.18055 C -0.16701 0.14861 -0.17917 0.18796 -0.16632 0.16111 C -0.15312 0.1331 -0.17795 0.1706 -0.15729 0.13333 C -0.15312 0.12593 -0.14913 0.11852 -0.14496 0.11111 C -0.14323 0.10764 -0.14375 0.10347 -0.14184 0.1 C -0.13489 0.08611 -0.12621 0.0713 -0.11719 0.05833 C -0.11406 0.0537 -0.11059 0.0493 -0.10798 0.04444 C -0.10642 0.0419 -0.10642 0.03866 -0.10486 0.03611 C -0.09635 0.02292 -0.09635 0.02731 -0.08646 0.01667 C -0.08385 0.01412 -0.08298 0.01042 -0.08003 0.00833 C -0.06823 -0.00116 -0.05312 -0.00602 -0.03993 -0.01389 C -0.03785 -0.01343 -0.01962 -0.01088 -0.01545 -0.00833 C 0.00052 0.00139 -0.01319 7.40741E-7 -1.11111E-6 7.40741E-7 " pathEditMode="relative" rAng="0" ptsTypes="fffffffffffffffffffffffffffffffffffffffffffffffffffffA">
                                      <p:cBhvr>
                                        <p:cTn id="10" dur="2000" spd="-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900" y="46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Motion origin="layout" path="M -1.33837 0.03704 C -1.33108 0.0338 -1.32292 0.03218 -1.31597 0.02848 C -1.3059 0.02338 -1.30365 0.01875 -1.29375 0.01436 C -1.2625 0.00024 -1.22969 -0.01365 -1.19514 -0.0199 C -1.17188 -0.01875 -1.14566 -0.02453 -1.125 -0.01412 C -1.07813 0.00996 -1.16285 -0.02245 -1.1 -4.44444E-6 C -1.09566 0.00394 -1.09219 0.00834 -1.0875 0.01135 C -1.08472 0.01297 -1.08056 0.01227 -1.07795 0.01436 C -1.07379 0.01737 -1.07205 0.02223 -1.06823 0.0257 C -1.06354 0.02987 -1.05781 0.03334 -1.05243 0.03704 C -1.04722 0.05162 -1.03629 0.06297 -1.03021 0.07686 C -1.02083 0.09769 -1.01267 0.11968 -1.00139 0.13959 C -0.99931 0.14908 -0.9974 0.15857 -0.99514 0.16806 C -0.9941 0.17269 -0.99358 0.15834 -0.99201 0.15371 C -0.99028 0.14977 -0.98733 0.14653 -0.98576 0.14237 C -0.98229 0.13496 -0.98333 0.1294 -0.97917 0.12246 C -0.96441 0.09584 -0.97431 0.12084 -0.96337 0.09399 C -0.95365 0.07037 -0.94757 0.04375 -0.92205 0.02848 C -0.91632 0.025 -0.90868 0.02362 -0.90295 0.01991 C -0.89722 0.02037 -0.87118 0.02176 -0.86163 0.0257 C -0.84271 0.03311 -0.83004 0.04653 -0.81701 0.05973 C -0.7934 0.0845 -0.77882 0.11181 -0.7599 0.13959 C -0.7559 0.14561 -0.74948 0.15024 -0.74722 0.15672 C -0.74271 0.16852 -0.74583 0.1625 -0.7375 0.17362 C -0.7309 0.15602 -0.71997 0.14005 -0.71215 0.12246 C -0.70174 0.09908 -0.70052 0.08936 -0.68038 0.0713 C -0.66979 0.06181 -0.66285 0.04977 -0.64861 0.04561 C -0.63507 0.03658 -0.62361 0.03218 -0.60712 0.02848 C -0.58698 0.02963 -0.55816 0.02662 -0.54045 0.03982 C -0.5217 0.05394 -0.53889 0.0426 -0.52465 0.05695 C -0.51858 0.06297 -0.5099 0.06713 -0.50556 0.07408 C -0.49896 0.08357 -0.49254 0.09306 -0.48629 0.10255 C -0.4809 0.11065 -0.46736 0.12524 -0.46736 0.12547 C -0.46441 0.13635 -0.45851 0.14329 -0.45451 0.15371 C -0.43958 0.14931 -0.44479 0.14607 -0.43559 0.1338 C -0.42726 0.10463 -0.43837 0.14098 -0.42604 0.11112 C -0.40938 0.07107 -0.39271 0.04792 -0.3467 0.03125 C -0.32934 0.03241 -0.31267 0.03102 -0.29549 0.03426 C -0.25608 0.04167 -0.24375 0.07778 -0.21927 0.09977 C -0.21372 0.11459 -0.20504 0.12848 -0.19688 0.14237 C -0.19497 0.14607 -0.19549 0.15024 -0.19392 0.15371 C -0.18941 0.16412 -0.18507 0.17454 -0.18125 0.18519 C -0.17222 0.15232 -0.1849 0.19283 -0.1717 0.16528 C -0.15781 0.13658 -0.18351 0.175 -0.16215 0.13681 C -0.15781 0.12917 -0.15365 0.12153 -0.14931 0.11389 C -0.14757 0.11042 -0.14792 0.10602 -0.14618 0.10255 C -0.13889 0.0882 -0.12986 0.07315 -0.12083 0.05973 C -0.11754 0.0551 -0.11389 0.05047 -0.11129 0.04561 C -0.10955 0.04306 -0.10955 0.03959 -0.10781 0.03704 C -0.09931 0.02362 -0.09931 0.02801 -0.08889 0.01713 C -0.08663 0.01459 -0.08542 0.01065 -0.08264 0.00857 C -0.07014 -0.00115 -0.05469 -0.00625 -0.04132 -0.01412 C -0.03889 -0.01365 -0.02014 -0.01111 -0.0158 -0.00856 C 0.00069 0.00139 -0.01337 -4.44444E-6 1.11111E-6 -4.44444E-6 " pathEditMode="relative" rAng="0" ptsTypes="fffffffffffffffffffffffffffffffffffffffffffffffffffffA">
                                      <p:cBhvr>
                                        <p:cTn id="12" dur="2000" spd="-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000" y="470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3" presetClass="path" presetSubtype="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Motion origin="layout" path="M -1.32291 0.02547 L -2.22222E-6 -4.81481E-6 " pathEditMode="relative" rAng="0" ptsTypes="AA">
                                      <p:cBhvr>
                                        <p:cTn id="14" dur="12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100" y="-130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3" presetClass="path" presetSubtype="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-1.50191 0.02569 L 5E-6 1.48148E-6 " pathEditMode="relative" rAng="0" ptsTypes="AA">
                                      <p:cBhvr>
                                        <p:cTn id="16" dur="900" spd="-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100" y="-130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46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4900"/>
                                  </p:stCondLst>
                                  <p:childTnLst>
                                    <p:animMotion origin="layout" path="M 0.18229 0.10324 L -1.71024 0.05069 " pathEditMode="relative" rAng="0" ptsTypes="AA">
                                      <p:cBhvr>
                                        <p:cTn id="20" dur="12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4600" y="-260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37" presetClass="path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2.22222E-6 1.11111E-6 L 0.24861 -0.21759 C 0.30087 -0.2669 0.37882 -0.29398 0.46007 -0.29398 C 0.55278 -0.29398 0.62691 -0.2669 0.67916 -0.21759 L 0.92795 1.11111E-6 " pathEditMode="relative" rAng="0" ptsTypes="FffFF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400" y="-147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8" presetClass="emph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21600000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0" presetClass="path" presetSubtype="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-1.11111E-6 0.01551 C -0.08489 -0.03171 -0.16979 -0.0787 -0.27969 -0.13171 C -0.38941 -0.18449 -0.55625 -0.25671 -0.6592 -0.30162 C -0.7618 -0.34653 -0.79253 -0.39329 -0.89618 -0.40046 C -0.99983 -0.40764 -1.18611 -0.39977 -1.28038 -0.34468 C -1.37483 -0.28982 -1.42344 -0.15232 -1.46267 -0.07083 C -1.50174 0.01088 -1.51927 0.14375 -1.5151 0.14491 C -1.51094 0.1463 -1.48299 -0.00232 -1.43767 -0.0632 C -1.39236 -0.12408 -1.32083 -0.17732 -1.24288 -0.22037 C -1.16528 -0.26366 -1.05121 -0.31389 -0.97101 -0.32199 C -0.89132 -0.32986 -0.81996 -0.3037 -0.76389 -0.26875 C -0.70764 -0.23357 -0.6743 -0.18611 -0.63403 -0.11134 C -0.5941 -0.03658 -0.5592 0.07199 -0.52448 0.18055 " pathEditMode="relative" rAng="0" ptsTypes="aaaaaaaaaaaaA">
                                      <p:cBhvr>
                                        <p:cTn id="26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6000" y="-1290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8" presetClass="emph" presetSubtype="0" repeatCount="3000" autoRev="1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Rot by="21600000">
                                      <p:cBhvr>
                                        <p:cTn id="28" dur="4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2183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1" presetID="1" presetClass="mediacall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1192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248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2183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showWhenStopped="0">
                <p:cTn id="3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showWhenStopped="0">
                <p:cTn id="3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showWhenStopped="0">
                <p:cTn id="4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showWhenStopped="0">
                <p:cTn id="4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ngry garden.bmp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1 Imagen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7" name="Picture 6" descr="confusedwolfman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357454" y="2265392"/>
            <a:ext cx="1910932" cy="2357644"/>
          </a:xfrm>
          <a:prstGeom prst="rect">
            <a:avLst/>
          </a:prstGeom>
        </p:spPr>
      </p:pic>
      <p:pic>
        <p:nvPicPr>
          <p:cNvPr id="8" name="Picture 7" descr="confusedwolfman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071866" y="2377692"/>
            <a:ext cx="1642851" cy="3408762"/>
          </a:xfrm>
          <a:prstGeom prst="rect">
            <a:avLst/>
          </a:prstGeom>
        </p:spPr>
      </p:pic>
      <p:pic>
        <p:nvPicPr>
          <p:cNvPr id="9" name="Picture 8" descr="angrylightningbulb2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357486" y="3360138"/>
            <a:ext cx="2142559" cy="2364390"/>
          </a:xfrm>
          <a:prstGeom prst="rect">
            <a:avLst/>
          </a:prstGeom>
        </p:spPr>
      </p:pic>
      <p:pic>
        <p:nvPicPr>
          <p:cNvPr id="10" name="Picture 9" descr="confusedwolfman2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4786378" y="3004430"/>
            <a:ext cx="4113763" cy="2924900"/>
          </a:xfrm>
          <a:prstGeom prst="rect">
            <a:avLst/>
          </a:prstGeom>
        </p:spPr>
      </p:pic>
      <p:pic>
        <p:nvPicPr>
          <p:cNvPr id="11" name="Content Placeholder 4" descr="confusedwolfman2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147098" y="1285860"/>
            <a:ext cx="2180532" cy="3668707"/>
          </a:xfrm>
          <a:prstGeom prst="rect">
            <a:avLst/>
          </a:prstGeom>
        </p:spPr>
      </p:pic>
      <p:pic>
        <p:nvPicPr>
          <p:cNvPr id="13" name="Picture 12" descr="spanishham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44000" y="3143249"/>
            <a:ext cx="3411255" cy="3286148"/>
          </a:xfrm>
          <a:prstGeom prst="rect">
            <a:avLst/>
          </a:prstGeom>
        </p:spPr>
      </p:pic>
      <p:pic>
        <p:nvPicPr>
          <p:cNvPr id="17" name="Picture 16" descr="angry garden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2" name="end music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4" name="MS900441691[1]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 cstate="print"/>
          <a:stretch>
            <a:fillRect/>
          </a:stretch>
        </p:blipFill>
        <p:spPr>
          <a:xfrm>
            <a:off x="571472" y="42860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3.7037E-7 C 0.00694 -0.00324 0.01493 -0.00486 0.0217 -0.00833 C 0.03142 -0.01343 0.03368 -0.01782 0.04323 -0.02222 C 0.07361 -0.03588 0.10538 -0.04954 0.13854 -0.05556 C 0.16129 -0.0544 0.18663 -0.06018 0.20677 -0.05 C 0.25243 -0.02639 0.16997 -0.0581 0.23108 -0.03611 C 0.23524 -0.03241 0.23889 -0.02801 0.2434 -0.025 C 0.24601 -0.02338 0.24983 -0.02407 0.2526 -0.02222 C 0.2566 -0.01921 0.25833 -0.01435 0.26198 -0.01111 C 0.26649 -0.00694 0.27222 -0.0037 0.27726 -3.7037E-7 C 0.28247 0.01412 0.29271 0.02523 0.29896 0.03889 C 0.30799 0.05926 0.3158 0.08056 0.32674 0.1 C 0.32865 0.10926 0.33073 0.11852 0.33281 0.12778 C 0.33385 0.13241 0.33438 0.11829 0.33594 0.11389 C 0.3375 0.10995 0.34045 0.10671 0.34184 0.10278 C 0.34514 0.0956 0.34445 0.09005 0.34826 0.08333 C 0.36267 0.05741 0.35313 0.08171 0.36372 0.05556 C 0.37292 0.03241 0.37899 0.00648 0.40365 -0.00833 C 0.40938 -0.01181 0.41649 -0.01319 0.42222 -0.01667 C 0.42795 -0.0162 0.45313 -0.01481 0.46233 -0.01111 C 0.48056 -0.00393 0.49288 0.00926 0.50538 0.02222 C 0.5283 0.0463 0.54236 0.07292 0.56094 0.1 C 0.56476 0.10579 0.57101 0.11042 0.57326 0.11667 C 0.5776 0.12824 0.57448 0.12245 0.58247 0.13333 C 0.58889 0.11597 0.59965 0.10046 0.60712 0.08333 C 0.61719 0.06042 0.6184 0.05093 0.63802 0.03333 C 0.64826 0.02407 0.65504 0.0125 0.66875 0.00833 C 0.68195 -0.00046 0.69306 -0.00486 0.70885 -0.00833 C 0.72847 -0.00718 0.75642 -0.01018 0.77361 0.00278 C 0.79167 0.01644 0.77517 0.00532 0.78906 0.01944 C 0.79497 0.02523 0.80313 0.0294 0.80747 0.03611 C 0.81372 0.04537 0.81979 0.05463 0.82604 0.06389 C 0.83142 0.07176 0.84445 0.08611 0.84445 0.08634 C 0.8474 0.09676 0.85295 0.1037 0.85695 0.11389 C 0.87153 0.10949 0.86632 0.10625 0.87535 0.09444 C 0.88333 0.06597 0.87257 0.10139 0.88455 0.07222 C 0.90087 0.0331 0.91701 0.01065 0.96146 -0.00556 C 0.97813 -0.00463 0.99462 -0.00579 1.01094 -0.00278 C 1.04931 0.0044 1.06129 0.03982 1.0849 0.06111 C 1.09028 0.07569 1.09879 0.08912 1.1066 0.10278 C 1.10833 0.10625 1.10816 0.11042 1.10955 0.11389 C 1.11406 0.12407 1.11806 0.13403 1.12188 0.14444 C 1.13073 0.1125 1.1184 0.15185 1.13125 0.125 C 1.14462 0.09699 1.11962 0.13449 1.14045 0.09722 C 1.14462 0.08982 1.14861 0.08241 1.15278 0.075 C 1.15451 0.07153 1.15399 0.06736 1.1559 0.06389 C 1.16285 0.05 1.17153 0.03519 1.18056 0.02222 C 1.18368 0.01759 1.18715 0.01319 1.18976 0.00833 C 1.19132 0.00579 1.19132 0.00255 1.19288 -3.7037E-7 C 1.20139 -0.01319 1.20139 -0.0088 1.21129 -0.01944 C 1.21372 -0.02199 1.21476 -0.02569 1.21754 -0.02778 C 1.22951 -0.03727 1.24445 -0.04213 1.25764 -0.05 C 1.2599 -0.04954 1.27813 -0.04699 1.28229 -0.04444 C 1.29826 -0.03472 1.28455 -0.03611 1.29774 -0.03611 " pathEditMode="relative" rAng="0" ptsTypes="fffffffffffffffffffffffffffffffffffffffffffffffffffff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900" y="46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2.77556E-17 -0.00393 C 0.00729 -0.00717 0.01545 -0.00879 0.0224 -0.0125 C 0.03247 -0.01759 0.03472 -0.02222 0.04462 -0.02662 C 0.07587 -0.04074 0.10868 -0.05463 0.14323 -0.06088 C 0.16649 -0.05972 0.19271 -0.06551 0.21337 -0.05509 C 0.26042 -0.03102 0.17552 -0.06342 0.23837 -0.04097 C 0.24271 -0.03704 0.24635 -0.03264 0.25104 -0.02963 C 0.25382 -0.02801 0.25781 -0.0287 0.26059 -0.02662 C 0.26458 -0.02361 0.26649 -0.01875 0.27014 -0.01528 C 0.275 -0.01111 0.28073 -0.00764 0.28611 -0.00393 C 0.29132 0.01065 0.30208 0.02199 0.30833 0.03588 C 0.31771 0.05671 0.32587 0.07871 0.33698 0.09861 C 0.33906 0.1081 0.34115 0.11759 0.3434 0.12708 C 0.34444 0.13171 0.34497 0.11736 0.34653 0.11273 C 0.34809 0.1088 0.35122 0.10556 0.3526 0.10139 C 0.35608 0.09398 0.35521 0.08843 0.3592 0.08148 C 0.37413 0.05486 0.36424 0.07986 0.37517 0.05301 C 0.38472 0.0294 0.39097 0.00278 0.41649 -0.0125 C 0.42222 -0.01597 0.42969 -0.01736 0.43559 -0.02106 C 0.44132 -0.0206 0.46736 -0.01921 0.47691 -0.01528 C 0.49566 -0.00787 0.50851 0.00556 0.52135 0.01875 C 0.54497 0.04352 0.55955 0.07083 0.57865 0.09861 C 0.58264 0.10463 0.58906 0.10926 0.59132 0.11574 C 0.59583 0.12755 0.59271 0.12153 0.60087 0.13264 C 0.60747 0.11505 0.61858 0.09908 0.62639 0.08148 C 0.63663 0.0581 0.63802 0.04838 0.65816 0.03033 C 0.66875 0.02083 0.67569 0.0088 0.68993 0.00463 C 0.70347 -0.0044 0.71493 -0.00879 0.73125 -0.0125 C 0.75139 -0.01134 0.78038 -0.01435 0.79809 -0.00116 C 0.81667 0.01296 0.79965 0.00162 0.81389 0.01597 C 0.81997 0.02199 0.82847 0.02616 0.83299 0.0331 C 0.83941 0.04259 0.84583 0.05208 0.85208 0.06158 C 0.85764 0.06968 0.87118 0.08426 0.87118 0.08449 C 0.87413 0.09537 0.87986 0.10232 0.88385 0.11273 C 0.89896 0.10833 0.89375 0.10509 0.90295 0.09283 C 0.91128 0.06366 0.9 0.1 0.9125 0.07014 C 0.92917 0.03009 0.94583 0.00695 0.99184 -0.00972 C 1.00903 -0.00856 1.02587 -0.00995 1.04288 -0.00671 C 1.08247 0.0007 1.09479 0.03681 1.11927 0.0588 C 1.12483 0.07361 1.13351 0.0875 1.14149 0.10139 C 1.1434 0.10509 1.14306 0.10926 1.14462 0.11273 C 1.14913 0.12315 1.15347 0.13357 1.15729 0.14421 C 1.16632 0.11134 1.15365 0.15185 1.16684 0.12431 C 1.18073 0.0956 1.15503 0.13403 1.17639 0.09583 C 1.18073 0.0882 1.1849 0.08056 1.18924 0.07292 C 1.19097 0.06945 1.19045 0.06505 1.19236 0.06158 C 1.19948 0.04722 1.20851 0.03218 1.21771 0.01875 C 1.22101 0.01412 1.22465 0.00949 1.22726 0.00463 C 1.22899 0.00208 1.22899 -0.00139 1.23056 -0.00393 C 1.23924 -0.01736 1.23924 -0.01296 1.24965 -0.02384 C 1.25191 -0.02639 1.25295 -0.03032 1.2559 -0.03241 C 1.2684 -0.04213 1.28385 -0.04722 1.29722 -0.05509 C 1.29965 -0.05463 1.3184 -0.05208 1.32274 -0.04954 C 1.33924 -0.03958 1.32517 -0.04097 1.33854 -0.04097 " pathEditMode="relative" rAng="0" ptsTypes="fffffffffffffffffffffffffffffffffffffffffffffffffffffA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000" y="47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animMotion origin="layout" path="M -3.88889E-6 2.59259E-6 L 1.32292 -0.02547 " pathEditMode="relative" rAng="0" ptsTypes="AA">
                                      <p:cBhvr>
                                        <p:cTn id="10" dur="1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100" y="-13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3" presetClass="path" presetSubtype="0" fill="hold" nodeType="withEffect">
                                  <p:stCondLst>
                                    <p:cond delay="6100"/>
                                  </p:stCondLst>
                                  <p:childTnLst>
                                    <p:animMotion origin="layout" path="M 3.33333E-6 4.44444E-6 L 1.50191 -0.0257 " pathEditMode="relative" rAng="0" ptsTypes="AA">
                                      <p:cBhvr>
                                        <p:cTn id="12" dur="9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100" y="-130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fill="hold" nodeType="withEffect">
                                  <p:stCondLst>
                                    <p:cond delay="7700"/>
                                  </p:stCondLst>
                                  <p:childTnLst>
                                    <p:animMotion origin="layout" path="M 1.43195 0.04722 L -0.46059 -0.00533 " pathEditMode="relative" rAng="0" ptsTypes="AA">
                                      <p:cBhvr>
                                        <p:cTn id="14" dur="1200" spd="-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4600" y="-260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8400"/>
                                  </p:stCondLst>
                                  <p:childTnLst>
                                    <p:animRot by="-21600000">
                                      <p:cBhvr>
                                        <p:cTn id="1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5" presetClass="path" presetSubtype="0" accel="50000" decel="50000" fill="hold" nodeType="withEffect">
                                  <p:stCondLst>
                                    <p:cond delay="8400"/>
                                  </p:stCondLst>
                                  <p:childTnLst>
                                    <p:animMotion origin="layout" path="M -8.33333E-7 -1.11111E-6 L -1.52413 0.03079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6200" y="150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9967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91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22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showWhenStopped="0">
                <p:cTn id="2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ngry garden.bmp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8" name="27 Imagen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4429124" y="1785926"/>
            <a:ext cx="428628" cy="92869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 descr="confusedwolfman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9144000" y="3092220"/>
            <a:ext cx="2357454" cy="2908548"/>
          </a:xfrm>
          <a:prstGeom prst="rect">
            <a:avLst/>
          </a:prstGeom>
        </p:spPr>
      </p:pic>
      <p:pic>
        <p:nvPicPr>
          <p:cNvPr id="8" name="Picture 7" descr="confusedwolfman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9143999" y="2643206"/>
            <a:ext cx="2134617" cy="4429132"/>
          </a:xfrm>
          <a:prstGeom prst="rect">
            <a:avLst/>
          </a:prstGeom>
        </p:spPr>
      </p:pic>
      <p:pic>
        <p:nvPicPr>
          <p:cNvPr id="9" name="Picture 8" descr="angrylightningbulb2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9144000" y="3941130"/>
            <a:ext cx="2643204" cy="2916870"/>
          </a:xfrm>
          <a:prstGeom prst="rect">
            <a:avLst/>
          </a:prstGeom>
        </p:spPr>
      </p:pic>
      <p:pic>
        <p:nvPicPr>
          <p:cNvPr id="10" name="Picture 9" descr="confusedwolfman2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0287040" y="4071942"/>
            <a:ext cx="2928990" cy="2012927"/>
          </a:xfrm>
          <a:prstGeom prst="rect">
            <a:avLst/>
          </a:prstGeom>
        </p:spPr>
      </p:pic>
      <p:pic>
        <p:nvPicPr>
          <p:cNvPr id="11" name="Content Placeholder 4" descr="confusedwolfman2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9162790" y="2485181"/>
            <a:ext cx="2410134" cy="4112460"/>
          </a:xfrm>
          <a:prstGeom prst="rect">
            <a:avLst/>
          </a:prstGeom>
        </p:spPr>
      </p:pic>
      <p:pic>
        <p:nvPicPr>
          <p:cNvPr id="15" name="Picture 14" descr="confusedwolfman2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357454" y="3500438"/>
            <a:ext cx="2357454" cy="2908547"/>
          </a:xfrm>
          <a:prstGeom prst="rect">
            <a:avLst/>
          </a:prstGeom>
        </p:spPr>
      </p:pic>
      <p:pic>
        <p:nvPicPr>
          <p:cNvPr id="16" name="Picture 15" descr="angry garden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6" name="MSj03886300000[1]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 cstate="screen"/>
          <a:stretch>
            <a:fillRect/>
          </a:stretch>
        </p:blipFill>
        <p:spPr>
          <a:xfrm>
            <a:off x="8501090" y="357166"/>
            <a:ext cx="304800" cy="304800"/>
          </a:xfrm>
          <a:prstGeom prst="rect">
            <a:avLst/>
          </a:prstGeom>
        </p:spPr>
      </p:pic>
      <p:pic>
        <p:nvPicPr>
          <p:cNvPr id="27" name="end music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25" name="Picture 24" descr="pinapple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53450" y="2357454"/>
            <a:ext cx="1153773" cy="1714488"/>
          </a:xfrm>
          <a:prstGeom prst="rect">
            <a:avLst/>
          </a:prstGeom>
        </p:spPr>
      </p:pic>
      <p:pic>
        <p:nvPicPr>
          <p:cNvPr id="2" name="Picture 1" descr="A drawing of a spatula&#10;&#10;AI-generated content may be incorrect.">
            <a:extLst>
              <a:ext uri="{FF2B5EF4-FFF2-40B4-BE49-F238E27FC236}">
                <a16:creationId xmlns:a16="http://schemas.microsoft.com/office/drawing/2014/main" id="{39C7272F-1B71-6A74-D790-78648E306DCC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99319" y="1813386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7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9757 0.03611 C -1.29062 0.03287 -1.28264 0.03125 -1.27587 0.02778 C -1.26614 0.02268 -1.26389 0.01829 -1.25434 0.01389 C -1.22396 0.00023 -1.19219 -0.01343 -1.15903 -0.01945 C -1.13628 -0.01829 -1.11111 -0.02407 -1.09097 -0.01389 C -1.04531 0.00972 -1.1276 -0.02199 -1.06667 7.40741E-7 C -1.0625 0.0037 -1.05868 0.0081 -1.05434 0.01111 C -1.05173 0.01273 -1.04792 0.01204 -1.04496 0.01389 C -1.04114 0.0169 -1.03923 0.02176 -1.03576 0.025 C -1.03108 0.02917 -1.02535 0.03241 -1.02048 0.03611 C -1.01528 0.05023 -1.00503 0.06134 -0.99861 0.075 C -0.98958 0.09537 -0.98194 0.11667 -0.97083 0.13611 C -0.96892 0.14537 -0.96701 0.15463 -0.96493 0.16389 C -0.96389 0.16852 -0.96337 0.1544 -0.9618 0.15 C -0.96024 0.14606 -0.95729 0.14282 -0.9559 0.13889 C -0.9526 0.13171 -0.9533 0.12616 -0.94948 0.11944 C -0.93489 0.09352 -0.94462 0.11782 -0.93385 0.09167 C -0.92483 0.06852 -0.91858 0.04259 -0.8941 0.02778 C -0.88819 0.0243 -0.88125 0.02292 -0.87535 0.01944 C -0.86979 0.01991 -0.84444 0.0213 -0.83542 0.025 C -0.81719 0.03218 -0.80486 0.04537 -0.79219 0.05833 C -0.76927 0.08241 -0.75538 0.10903 -0.7368 0.13611 C -0.73298 0.1419 -0.72673 0.14653 -0.72448 0.15278 C -0.72014 0.16435 -0.72326 0.15856 -0.71528 0.16944 C -0.70885 0.15208 -0.69792 0.13657 -0.69062 0.11944 C -0.68055 0.09653 -0.67934 0.08704 -0.65972 0.06944 C -0.6493 0.06018 -0.64253 0.04861 -0.62899 0.04444 C -0.6158 0.03565 -0.60451 0.03125 -0.58889 0.02778 C -0.5691 0.02893 -0.54114 0.02593 -0.52396 0.03889 C -0.50608 0.05255 -0.52239 0.04143 -0.50868 0.05555 C -0.5026 0.06134 -0.49444 0.06551 -0.4901 0.07222 C -0.48385 0.08148 -0.47778 0.09074 -0.47153 0.1 C -0.46632 0.10787 -0.45312 0.12222 -0.45312 0.12245 C -0.45017 0.13287 -0.44462 0.13981 -0.4408 0.15 C -0.42604 0.1456 -0.43142 0.14236 -0.42239 0.13055 C -0.41423 0.10208 -0.42517 0.1375 -0.41319 0.10833 C -0.39687 0.06921 -0.38055 0.04676 -0.33611 0.03055 C -0.31944 0.03148 -0.30312 0.03032 -0.2868 0.03333 C -0.24826 0.04051 -0.23628 0.07593 -0.21285 0.09722 C -0.20746 0.1118 -0.19896 0.12523 -0.19114 0.13889 C -0.18923 0.14236 -0.18958 0.14653 -0.18802 0.15 C -0.18368 0.16018 -0.17951 0.17014 -0.17587 0.18055 C -0.16701 0.14861 -0.17917 0.18796 -0.16632 0.16111 C -0.15312 0.1331 -0.17795 0.1706 -0.15729 0.13333 C -0.15312 0.12593 -0.14913 0.11852 -0.14496 0.11111 C -0.14323 0.10764 -0.14375 0.10347 -0.14184 0.1 C -0.13489 0.08611 -0.12621 0.0713 -0.11719 0.05833 C -0.11406 0.0537 -0.11059 0.0493 -0.10798 0.04444 C -0.10642 0.0419 -0.10642 0.03866 -0.10486 0.03611 C -0.09635 0.02292 -0.09635 0.02731 -0.08646 0.01667 C -0.08385 0.01412 -0.08298 0.01042 -0.08003 0.00833 C -0.06823 -0.00116 -0.05312 -0.00602 -0.03993 -0.01389 C -0.03785 -0.01343 -0.01962 -0.01088 -0.01545 -0.00833 C 0.00052 0.00139 -0.01319 7.40741E-7 -1.11111E-6 7.40741E-7 " pathEditMode="relative" rAng="0" ptsTypes="fffffffffffffffffffffffffffffffffffffffffffffffffffffA">
                                      <p:cBhvr>
                                        <p:cTn id="10" dur="2000" spd="-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900" y="46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33333E-6 -0.02453 L -0.62084 -0.28194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000" y="-1290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62084 -0.28194 L -0.58143 -0.37639 " pathEditMode="relative" ptsTypes="AA">
                                      <p:cBhvr>
                                        <p:cTn id="14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20000" y="2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35" presetClass="path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Motion origin="layout" path="M 2.77778E-6 3.33333E-6 L -0.61424 -0.31482 " pathEditMode="relative" rAng="0" ptsTypes="AA">
                                      <p:cBhvr>
                                        <p:cTn id="20" dur="17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700" y="-1570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Motion origin="layout" path="M -0.60503 -0.30833 L -0.63663 -0.4132 " pathEditMode="relative" rAng="0" ptsTypes="AA">
                                      <p:cBhvr>
                                        <p:cTn id="22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00" y="-53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6" presetClass="emph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Scale>
                                      <p:cBhvr>
                                        <p:cTn id="24" dur="2200" fill="hold"/>
                                        <p:tgtEl>
                                          <p:spTgt spid="9"/>
                                        </p:tgtEl>
                                      </p:cBhvr>
                                      <p:by x="10000" y="1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nodeType="withEffect">
                                  <p:stCondLst>
                                    <p:cond delay="3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63" presetClass="path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Motion origin="layout" path="M 5.55556E-7 7.40741E-7 L -0.73785 -0.26157 " pathEditMode="relative" rAng="0" ptsTypes="AA">
                                      <p:cBhvr>
                                        <p:cTn id="29" dur="19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900" y="-13100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fill="hold" nodeType="withEffect">
                                  <p:stCondLst>
                                    <p:cond delay="3200"/>
                                  </p:stCondLst>
                                  <p:childTnLst>
                                    <p:animMotion origin="layout" path="M -0.73108 -0.25741 C -0.74705 -0.30324 -0.76389 -0.34838 -0.78264 -0.37523 C -0.80226 -0.40232 -0.82674 -0.41019 -0.85069 -0.41875 " pathEditMode="relative" rAng="-1117174" ptsTypes="aaA">
                                      <p:cBhvr>
                                        <p:cTn id="31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00" y="-810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6" presetClass="emph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Scale>
                                      <p:cBhvr>
                                        <p:cTn id="33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0000" y="10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34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56" presetClass="path" presetSubtype="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animMotion origin="layout" path="M 2.77778E-7 2.96296E-6 L -0.63785 -0.21459 " pathEditMode="relative" rAng="0" ptsTypes="AA">
                                      <p:cBhvr>
                                        <p:cTn id="37" dur="12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900" y="-10700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0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-0.63802 -0.23565 L -0.63021 -0.36181 " pathEditMode="relative" ptsTypes="AA">
                                      <p:cBhvr>
                                        <p:cTn id="39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0" presetID="6" presetClass="emph" presetSubtype="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animScale>
                                      <p:cBhvr>
                                        <p:cTn id="41" dur="1200" fill="hold"/>
                                        <p:tgtEl>
                                          <p:spTgt spid="11"/>
                                        </p:tgtEl>
                                      </p:cBhvr>
                                      <p:by x="10000" y="1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0" presetClass="path" presetSubtype="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5.55556E-7 -5.18519E-6 C 0.00937 -0.01876 0.00226 -0.00163 0.00625 -0.04167 C 0.00816 -0.06112 0.03108 -0.07501 0.04375 -0.08056 C 0.05347 -0.07964 0.06337 -0.0801 0.07292 -0.07779 C 0.07917 -0.0764 0.08542 -0.06112 0.08958 -0.05556 C 0.09028 -0.05255 0.09427 -0.03404 0.09792 -0.03612 C 0.10191 -0.0382 0.09965 -0.04792 0.10208 -0.05279 C 0.10625 -0.06112 0.10729 -0.06228 0.11042 -0.07223 C 0.11128 -0.07501 0.11094 -0.07848 0.1125 -0.08056 C 0.11406 -0.08265 0.11667 -0.08242 0.11875 -0.08334 C 0.12361 -0.09306 0.12708 -0.0963 0.13542 -0.10001 C 0.13958 -0.0963 0.14514 -0.09445 0.14792 -0.0889 C 0.15642 -0.07177 0.16181 -0.05441 0.16875 -0.03612 C 0.17344 -0.0551 0.175 -0.06112 0.18333 -0.07779 C 0.18455 -0.08033 0.18455 -0.08334 0.18542 -0.08612 C 0.18854 -0.09607 0.18958 -0.09723 0.19375 -0.10556 C 0.2059 -0.10024 0.21267 -0.08519 0.21667 -0.06945 C 0.22865 -0.09329 0.21424 -0.0632 0.22292 -0.08612 C 0.22743 -0.09792 0.22691 -0.09167 0.23333 -0.10279 C 0.23646 -0.10811 0.23889 -0.1139 0.24167 -0.11945 C 0.24427 -0.12501 0.25417 -0.13056 0.25417 -0.13056 C 0.26094 -0.12686 0.26771 -0.12454 0.27274 -0.11667 C 0.27413 -0.11436 0.27396 -0.11089 0.275 -0.10834 C 0.27604 -0.10533 0.27778 -0.10279 0.27917 -0.10001 C 0.28681 -0.11019 0.29028 -0.12316 0.29792 -0.13334 C 0.30521 -0.14329 0.31441 -0.14792 0.32274 -0.15556 C 0.33472 -0.15302 0.34167 -0.15209 0.34566 -0.13612 C 0.35208 -0.14862 0.35208 -0.16228 0.35833 -0.17501 C 0.36024 -0.18519 0.36024 -0.19584 0.36875 -0.20001 C 0.37413 -0.20255 0.38542 -0.20556 0.38542 -0.20556 C 0.38889 -0.20464 0.39288 -0.20533 0.39583 -0.20279 C 0.40122 -0.19816 0.40382 -0.18936 0.40816 -0.18334 C 0.42049 -0.18867 0.40938 -0.18195 0.41858 -0.19445 C 0.42587 -0.20394 0.42656 -0.20255 0.43542 -0.20556 C 0.4375 -0.20371 0.4401 -0.20255 0.44167 -0.20001 C 0.44497 -0.19492 0.44983 -0.18334 0.44983 -0.18334 C 0.45139 -0.18704 0.4526 -0.19098 0.45417 -0.19445 C 0.4566 -0.20024 0.4625 -0.21112 0.4625 -0.21112 C 0.46528 -0.21019 0.46823 -0.21042 0.47066 -0.20834 C 0.47292 -0.20649 0.47257 -0.20001 0.475 -0.20001 C 0.47708 -0.20001 0.47587 -0.20579 0.47708 -0.20834 C 0.48507 -0.22987 0.47813 -0.20417 0.48333 -0.22501 C 0.48542 -0.22223 0.4875 -0.21968 0.48958 -0.21667 C 0.49115 -0.21413 0.49149 -0.20626 0.49375 -0.20834 C 0.49722 -0.21181 0.49635 -0.21945 0.49792 -0.22501 C 0.49861 -0.22779 0.5 -0.23334 0.5 -0.23334 C 0.50833 -0.22593 0.50712 -0.222 0.51233 -0.21112 C 0.51319 -0.21436 0.5158 -0.2264 0.51875 -0.22779 C 0.52153 -0.22894 0.52431 -0.22593 0.52708 -0.22501 C 0.53646 -0.24422 0.53073 -0.24376 0.54167 -0.2389 C 0.54444 -0.24492 0.54913 -0.24954 0.55208 -0.25556 C 0.55694 -0.26529 0.55642 -0.27941 0.5625 -0.29167 C 0.56458 -0.2889 0.56684 -0.28635 0.56875 -0.28334 C 0.57014 -0.28079 0.57049 -0.27501 0.57292 -0.27501 C 0.57517 -0.27501 0.57396 -0.28079 0.575 -0.28334 C 0.57917 -0.29422 0.57847 -0.29144 0.58733 -0.29445 C 0.58889 -0.29167 0.58924 -0.28612 0.59167 -0.28612 C 0.59375 -0.28612 0.59253 -0.29191 0.59375 -0.29445 C 0.59479 -0.29746 0.59601 -0.3007 0.59774 -0.30279 C 0.59931 -0.30417 0.61181 -0.30811 0.6125 -0.30834 C 0.61667 -0.34214 0.60972 -0.31575 0.62066 -0.32779 C 0.62292 -0.32987 0.62708 -0.34862 0.62708 -0.34167 " pathEditMode="relative" ptsTypes="fffffffffffffffffffffffffffffffffffffffffffffffffffffffffffffA">
                                      <p:cBhvr>
                                        <p:cTn id="4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6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47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0000" y="10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1" nodeType="withEffect">
                                  <p:stCondLst>
                                    <p:cond delay="46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5" dur="6234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764 -0.01042 L -0.05764 -0.01042 C -0.07535 -0.02338 -0.0934 -0.03472 -0.11059 -0.04884 C -0.11771 -0.05486 -0.12378 -0.06273 -0.13003 -0.07037 C -0.14028 -0.08264 -0.15174 -0.09375 -0.1599 -0.10856 C -0.17483 -0.13542 -0.16875 -0.12361 -0.1783 -0.14398 C -0.1809 -0.16366 -0.18142 -0.16389 -0.17726 -0.19444 C -0.17587 -0.20463 -0.16128 -0.2331 -0.15885 -0.23727 C -0.1559 -0.24213 -0.15278 -0.24722 -0.14844 -0.24954 C -0.14236 -0.25301 -0.13542 -0.25278 -0.12899 -0.25417 C -0.12396 -0.2537 -0.11892 -0.25417 -0.11406 -0.25278 C -0.1066 -0.25046 -0.09705 -0.24352 -0.09219 -0.23588 C -0.08733 -0.22824 -0.08368 -0.21944 -0.07951 -0.21134 C -0.07726 -0.20208 -0.07483 -0.19306 -0.07257 -0.1838 C -0.0717 -0.17963 -0.07031 -0.17569 -0.07031 -0.17153 C -0.07031 -0.16875 -0.07187 -0.16644 -0.07257 -0.16389 L -0.09444 -0.16528 C -0.11389 -0.17245 -0.12361 -0.17824 -0.13576 -0.19444 C -0.1375 -0.19676 -0.13924 -0.19931 -0.14045 -0.20208 C -0.14566 -0.21435 -0.14601 -0.21782 -0.14844 -0.22963 C -0.14878 -0.23426 -0.14965 -0.23889 -0.14965 -0.24352 C -0.14965 -0.2625 -0.14965 -0.27292 -0.14497 -0.28935 C -0.13906 -0.31111 -0.1316 -0.32269 -0.11736 -0.34005 C -0.11285 -0.3456 -0.10851 -0.35185 -0.10365 -0.35694 C -0.09392 -0.36713 -0.08437 -0.37778 -0.07378 -0.38611 C -0.05087 -0.4037 -0.04323 -0.41065 -0.01632 -0.42593 C -0.00503 -0.43218 0.0066 -0.43773 0.01823 -0.44282 C 0.02465 -0.44537 0.03125 -0.44653 0.03767 -0.44884 C 0.0474 -0.45231 0.05677 -0.45625 0.06649 -0.45949 C 0.12691 -0.48009 0.10677 -0.47917 0.13438 -0.47917 " pathEditMode="relative" ptsTypes="AAAAAAAAAAAAAAAAAAAAAAAAAAAAAA">
                                      <p:cBhvr>
                                        <p:cTn id="6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audio>
              <p:cMediaNode showWhenStopped="0">
                <p:cTn id="7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  <p:bldLst>
      <p:bldP spid="17" grpId="0" animBg="1"/>
      <p:bldP spid="17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tadium-outside2.bmp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85256" cy="6858000"/>
          </a:xfrm>
          <a:prstGeom prst="rect">
            <a:avLst/>
          </a:prstGeom>
        </p:spPr>
      </p:pic>
      <p:pic>
        <p:nvPicPr>
          <p:cNvPr id="9" name="Picture 8" descr="angrypotatohead1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71802" y="2500306"/>
            <a:ext cx="1737052" cy="2143116"/>
          </a:xfrm>
          <a:prstGeom prst="rect">
            <a:avLst/>
          </a:prstGeom>
        </p:spPr>
      </p:pic>
      <p:pic>
        <p:nvPicPr>
          <p:cNvPr id="10" name="Picture 9" descr="angrytoasterbrow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00430" y="5214950"/>
            <a:ext cx="2000264" cy="1329263"/>
          </a:xfrm>
          <a:prstGeom prst="rect">
            <a:avLst/>
          </a:prstGeom>
        </p:spPr>
      </p:pic>
      <p:pic>
        <p:nvPicPr>
          <p:cNvPr id="11" name="Picture 10" descr="angrycarrotface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85918" y="1714488"/>
            <a:ext cx="1658049" cy="3440296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428596" y="309544"/>
            <a:ext cx="6929486" cy="1690696"/>
          </a:xfrm>
          <a:prstGeom prst="wedgeRoundRectCallout">
            <a:avLst>
              <a:gd name="adj1" fmla="val -31029"/>
              <a:gd name="adj2" fmla="val 97500"/>
              <a:gd name="adj3" fmla="val 16667"/>
            </a:avLst>
          </a:prstGeom>
          <a:solidFill>
            <a:schemeClr val="bg2">
              <a:lumMod val="9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We’re here to learn languages, but we’re all hungry.</a:t>
            </a:r>
          </a:p>
        </p:txBody>
      </p:sp>
      <p:pic>
        <p:nvPicPr>
          <p:cNvPr id="12" name="Picture 11" descr="stadium-outside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80FF"/>
              </a:clrFrom>
              <a:clrTo>
                <a:srgbClr val="FF80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9185256" cy="6858000"/>
          </a:xfrm>
          <a:prstGeom prst="rect">
            <a:avLst/>
          </a:prstGeom>
        </p:spPr>
      </p:pic>
      <p:pic>
        <p:nvPicPr>
          <p:cNvPr id="8" name="Picture 7" descr="angrylightningbulb1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28794" y="4335506"/>
            <a:ext cx="1928826" cy="2128528"/>
          </a:xfrm>
          <a:prstGeom prst="rect">
            <a:avLst/>
          </a:prstGeom>
        </p:spPr>
      </p:pic>
      <p:pic>
        <p:nvPicPr>
          <p:cNvPr id="3" name="Picture 2" descr="confusedwolfman2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3214686"/>
            <a:ext cx="2026743" cy="3409958"/>
          </a:xfrm>
          <a:prstGeom prst="rect">
            <a:avLst/>
          </a:prstGeom>
        </p:spPr>
      </p:pic>
      <p:pic>
        <p:nvPicPr>
          <p:cNvPr id="7" name="Picture 6" descr="angryghostcloud4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15074" y="1285860"/>
            <a:ext cx="2701315" cy="2179682"/>
          </a:xfrm>
          <a:prstGeom prst="rect">
            <a:avLst/>
          </a:prstGeom>
        </p:spPr>
      </p:pic>
      <p:pic>
        <p:nvPicPr>
          <p:cNvPr id="5" name="Picture 4" descr="confusedwolfman4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3214686"/>
            <a:ext cx="2026743" cy="3409958"/>
          </a:xfrm>
          <a:prstGeom prst="rect">
            <a:avLst/>
          </a:prstGeom>
        </p:spPr>
      </p:pic>
      <p:pic>
        <p:nvPicPr>
          <p:cNvPr id="13" name="FRVOTheAngryFamily_19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 cstate="print"/>
          <a:stretch>
            <a:fillRect/>
          </a:stretch>
        </p:blipFill>
        <p:spPr>
          <a:xfrm>
            <a:off x="8604448" y="616530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7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14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8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1" presetClass="pat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02 -0.004  0.012 -0.04533  0.037 -0.04267  C 0.075 -0.03867  0.09 -0.00933  0.125 -0.03867  C 0.147 -0.056  0.173 -0.1  0.192 -0.09867  C 0.235 -0.09733  0.244 -0.052  0.244 -0.01067  C 0.245 0.048  0.189 0.09733  0.121 0.10267  C 0.052 0.10667  -0.005 0.044  0 0  Z" pathEditMode="relative" ptsTypes="">
                                      <p:cBhvr>
                                        <p:cTn id="12" dur="29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europe6.bmp"/>
          <p:cNvPicPr>
            <a:picLocks noChangeAspect="1"/>
          </p:cNvPicPr>
          <p:nvPr/>
        </p:nvPicPr>
        <p:blipFill>
          <a:blip r:embed="rId9" cstate="print"/>
          <a:srcRect l="8573" r="18278"/>
          <a:stretch>
            <a:fillRect/>
          </a:stretch>
        </p:blipFill>
        <p:spPr>
          <a:xfrm>
            <a:off x="-2" y="-1"/>
            <a:ext cx="9144001" cy="6858001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 rot="10800000">
            <a:off x="5929322" y="2857496"/>
            <a:ext cx="785818" cy="642942"/>
          </a:xfrm>
          <a:prstGeom prst="straightConnector1">
            <a:avLst/>
          </a:prstGeom>
          <a:ln w="76200" cap="sq">
            <a:solidFill>
              <a:srgbClr val="FF00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europe5.bmp"/>
          <p:cNvPicPr>
            <a:picLocks noChangeAspect="1"/>
          </p:cNvPicPr>
          <p:nvPr/>
        </p:nvPicPr>
        <p:blipFill>
          <a:blip r:embed="rId10" cstate="print"/>
          <a:srcRect l="20328" t="4660" r="12400" b="5883"/>
          <a:stretch>
            <a:fillRect/>
          </a:stretch>
        </p:blipFill>
        <p:spPr>
          <a:xfrm>
            <a:off x="0" y="0"/>
            <a:ext cx="9144032" cy="6858000"/>
          </a:xfrm>
          <a:prstGeom prst="rect">
            <a:avLst/>
          </a:prstGeom>
        </p:spPr>
      </p:pic>
      <p:pic>
        <p:nvPicPr>
          <p:cNvPr id="9" name="Picture 8" descr="europe4.bmp"/>
          <p:cNvPicPr>
            <a:picLocks noChangeAspect="1"/>
          </p:cNvPicPr>
          <p:nvPr/>
        </p:nvPicPr>
        <p:blipFill>
          <a:blip r:embed="rId11" cstate="print"/>
          <a:srcRect l="14571" t="3739" r="19508" b="654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" name="Picture 9" descr="europe3.bmp"/>
          <p:cNvPicPr>
            <a:picLocks noChangeAspect="1"/>
          </p:cNvPicPr>
          <p:nvPr/>
        </p:nvPicPr>
        <p:blipFill>
          <a:blip r:embed="rId12" cstate="print"/>
          <a:srcRect l="16651" t="4442" r="21059" b="10281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pic>
        <p:nvPicPr>
          <p:cNvPr id="11" name="Picture 10" descr="europe2.bmp"/>
          <p:cNvPicPr>
            <a:picLocks noChangeAspect="1"/>
          </p:cNvPicPr>
          <p:nvPr/>
        </p:nvPicPr>
        <p:blipFill>
          <a:blip r:embed="rId13" cstate="print"/>
          <a:srcRect l="20069" t="5591" r="24743" b="21007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2" name="Picture 11" descr="europe1.bmp"/>
          <p:cNvPicPr>
            <a:picLocks noChangeAspect="1"/>
          </p:cNvPicPr>
          <p:nvPr/>
        </p:nvPicPr>
        <p:blipFill>
          <a:blip r:embed="rId14" cstate="print"/>
          <a:srcRect l="17989" t="1630" r="22484" b="2016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3" name="Round Same Side Corner Rectangle 12"/>
          <p:cNvSpPr/>
          <p:nvPr/>
        </p:nvSpPr>
        <p:spPr>
          <a:xfrm>
            <a:off x="0" y="6072206"/>
            <a:ext cx="9144000" cy="785794"/>
          </a:xfrm>
          <a:prstGeom prst="round2SameRect">
            <a:avLst/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solidFill>
                  <a:schemeClr val="tx1"/>
                </a:solidFill>
              </a:rPr>
              <a:t>Somewhere in the North East of England…</a:t>
            </a:r>
          </a:p>
        </p:txBody>
      </p:sp>
      <p:pic>
        <p:nvPicPr>
          <p:cNvPr id="14" name="Picture 13" descr="angry rocket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8113378">
            <a:off x="9513469" y="3458424"/>
            <a:ext cx="491555" cy="8102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MSj03884320000[1]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 cstate="print"/>
          <a:stretch>
            <a:fillRect/>
          </a:stretch>
        </p:blipFill>
        <p:spPr>
          <a:xfrm>
            <a:off x="8501090" y="6143644"/>
            <a:ext cx="304800" cy="304800"/>
          </a:xfrm>
          <a:prstGeom prst="rect">
            <a:avLst/>
          </a:prstGeom>
        </p:spPr>
      </p:pic>
      <p:pic>
        <p:nvPicPr>
          <p:cNvPr id="16" name="Whoosh 3 Dim 1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 cstate="print"/>
          <a:stretch>
            <a:fillRect/>
          </a:stretch>
        </p:blipFill>
        <p:spPr>
          <a:xfrm>
            <a:off x="7572396" y="6143644"/>
            <a:ext cx="304800" cy="304800"/>
          </a:xfrm>
          <a:prstGeom prst="rect">
            <a:avLst/>
          </a:prstGeom>
        </p:spPr>
      </p:pic>
      <p:pic>
        <p:nvPicPr>
          <p:cNvPr id="18" name="FRVOTheAngryFamily_2.wav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8" cstate="print"/>
          <a:stretch>
            <a:fillRect/>
          </a:stretch>
        </p:blipFill>
        <p:spPr>
          <a:xfrm>
            <a:off x="8100392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49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949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06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22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6" presetClass="emph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Scale>
                                      <p:cBhvr>
                                        <p:cTn id="19" dur="24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7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6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6" presetClass="emph" presetSubtype="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animScale>
                                      <p:cBhvr>
                                        <p:cTn id="24" dur="31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3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6" presetClass="emph" presetSubtype="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Scale>
                                      <p:cBhvr>
                                        <p:cTn id="29" dur="37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7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6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5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6" presetClass="emph" presetSubtype="0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animScale>
                                      <p:cBhvr>
                                        <p:cTn id="34" dur="35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0" presetClass="pat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2.5E-6 -4.81481E-6 L -0.95313 -0.75601 " pathEditMode="relative" rAng="0" ptsTypes="AA">
                                      <p:cBhvr>
                                        <p:cTn id="36" dur="57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700" y="-37800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1" presetClass="mediacall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7047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showWhenStopped="0">
                <p:cTn id="4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showWhenStopped="0">
                <p:cTn id="4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tadium-outside2.bmp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32" y="-24"/>
            <a:ext cx="9185256" cy="6858000"/>
          </a:xfrm>
          <a:prstGeom prst="rect">
            <a:avLst/>
          </a:prstGeom>
        </p:spPr>
      </p:pic>
      <p:pic>
        <p:nvPicPr>
          <p:cNvPr id="15" name="Picture 14" descr="angrycarrot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14546" y="1500174"/>
            <a:ext cx="1359901" cy="2821667"/>
          </a:xfrm>
          <a:prstGeom prst="rect">
            <a:avLst/>
          </a:prstGeom>
        </p:spPr>
      </p:pic>
      <p:pic>
        <p:nvPicPr>
          <p:cNvPr id="9" name="Picture 8" descr="angrypotatohead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71802" y="2500306"/>
            <a:ext cx="1737052" cy="2143116"/>
          </a:xfrm>
          <a:prstGeom prst="rect">
            <a:avLst/>
          </a:prstGeom>
        </p:spPr>
      </p:pic>
      <p:pic>
        <p:nvPicPr>
          <p:cNvPr id="11" name="Picture 10" descr="angrycarrot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85918" y="1714488"/>
            <a:ext cx="1658049" cy="3440296"/>
          </a:xfrm>
          <a:prstGeom prst="rect">
            <a:avLst/>
          </a:prstGeom>
        </p:spPr>
      </p:pic>
      <p:pic>
        <p:nvPicPr>
          <p:cNvPr id="10" name="Picture 9" descr="angrytoasterbrow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00430" y="5214950"/>
            <a:ext cx="2000264" cy="1329263"/>
          </a:xfrm>
          <a:prstGeom prst="rect">
            <a:avLst/>
          </a:prstGeom>
        </p:spPr>
      </p:pic>
      <p:pic>
        <p:nvPicPr>
          <p:cNvPr id="12" name="Picture 11" descr="stadium-outside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80FF"/>
              </a:clrFrom>
              <a:clrTo>
                <a:srgbClr val="FF80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9185256" cy="6858000"/>
          </a:xfrm>
          <a:prstGeom prst="rect">
            <a:avLst/>
          </a:prstGeom>
        </p:spPr>
      </p:pic>
      <p:pic>
        <p:nvPicPr>
          <p:cNvPr id="8" name="Picture 7" descr="angrylightningbulb1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28794" y="4335506"/>
            <a:ext cx="1928826" cy="2128528"/>
          </a:xfrm>
          <a:prstGeom prst="rect">
            <a:avLst/>
          </a:prstGeom>
        </p:spPr>
      </p:pic>
      <p:pic>
        <p:nvPicPr>
          <p:cNvPr id="13" name="Picture 12" descr="angryghostcloud4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15074" y="1285860"/>
            <a:ext cx="2701315" cy="2179681"/>
          </a:xfrm>
          <a:prstGeom prst="rect">
            <a:avLst/>
          </a:prstGeom>
        </p:spPr>
      </p:pic>
      <p:pic>
        <p:nvPicPr>
          <p:cNvPr id="7" name="Picture 6" descr="angryghostcloud4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15074" y="1285860"/>
            <a:ext cx="2701315" cy="2179682"/>
          </a:xfrm>
          <a:prstGeom prst="rect">
            <a:avLst/>
          </a:prstGeom>
        </p:spPr>
      </p:pic>
      <p:pic>
        <p:nvPicPr>
          <p:cNvPr id="5" name="Picture 4" descr="confusedwolfman4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3214686"/>
            <a:ext cx="2026743" cy="3409958"/>
          </a:xfrm>
          <a:prstGeom prst="rect">
            <a:avLst/>
          </a:prstGeom>
        </p:spPr>
      </p:pic>
      <p:sp>
        <p:nvSpPr>
          <p:cNvPr id="14" name="Rounded Rectangular Callout 13"/>
          <p:cNvSpPr/>
          <p:nvPr/>
        </p:nvSpPr>
        <p:spPr>
          <a:xfrm>
            <a:off x="285720" y="285728"/>
            <a:ext cx="5786478" cy="2571768"/>
          </a:xfrm>
          <a:prstGeom prst="wedgeRoundRectCallout">
            <a:avLst>
              <a:gd name="adj1" fmla="val 58927"/>
              <a:gd name="adj2" fmla="val 22500"/>
              <a:gd name="adj3" fmla="val 16667"/>
            </a:avLst>
          </a:prstGeom>
          <a:solidFill>
            <a:schemeClr val="bg2">
              <a:lumMod val="9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Angry? You don’t look angry! Apart from you Mr. Angry Potato Head. What are you angry about?</a:t>
            </a:r>
          </a:p>
        </p:txBody>
      </p:sp>
      <p:pic>
        <p:nvPicPr>
          <p:cNvPr id="17" name="FRVOTheAngryFamily_20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 cstate="print"/>
          <a:stretch>
            <a:fillRect/>
          </a:stretch>
        </p:blipFill>
        <p:spPr>
          <a:xfrm>
            <a:off x="8532440" y="616530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02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4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4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325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8000" fill="hold" nodeType="withEffect">
                                  <p:stCondLst>
                                    <p:cond delay="5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7000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86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1.11111E-6 L 0.03298 -0.07407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00" y="-370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85000" y="85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stadium-outside2.bmp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32" y="-24"/>
            <a:ext cx="9185256" cy="6858000"/>
          </a:xfrm>
          <a:prstGeom prst="rect">
            <a:avLst/>
          </a:prstGeom>
        </p:spPr>
      </p:pic>
      <p:pic>
        <p:nvPicPr>
          <p:cNvPr id="15" name="Picture 14" descr="angrycarrot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14546" y="1500174"/>
            <a:ext cx="1359901" cy="2821667"/>
          </a:xfrm>
          <a:prstGeom prst="rect">
            <a:avLst/>
          </a:prstGeom>
        </p:spPr>
      </p:pic>
      <p:pic>
        <p:nvPicPr>
          <p:cNvPr id="20" name="Picture 19" descr="angrylightningbulb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39397" y="3022380"/>
            <a:ext cx="1404239" cy="1549628"/>
          </a:xfrm>
          <a:prstGeom prst="rect">
            <a:avLst/>
          </a:prstGeom>
        </p:spPr>
      </p:pic>
      <p:pic>
        <p:nvPicPr>
          <p:cNvPr id="19" name="Picture 18" descr="angrylightningbulb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28794" y="4357694"/>
            <a:ext cx="1928826" cy="2128528"/>
          </a:xfrm>
          <a:prstGeom prst="rect">
            <a:avLst/>
          </a:prstGeom>
        </p:spPr>
      </p:pic>
      <p:pic>
        <p:nvPicPr>
          <p:cNvPr id="9" name="Picture 8" descr="angrypotatohead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71802" y="2500306"/>
            <a:ext cx="1737051" cy="2143116"/>
          </a:xfrm>
          <a:prstGeom prst="rect">
            <a:avLst/>
          </a:prstGeom>
        </p:spPr>
      </p:pic>
      <p:pic>
        <p:nvPicPr>
          <p:cNvPr id="17" name="Picture 16" descr="angrypotatohead1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71802" y="2500306"/>
            <a:ext cx="1737052" cy="2143116"/>
          </a:xfrm>
          <a:prstGeom prst="rect">
            <a:avLst/>
          </a:prstGeom>
        </p:spPr>
      </p:pic>
      <p:pic>
        <p:nvPicPr>
          <p:cNvPr id="10" name="Picture 9" descr="angrytoasterbrow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00430" y="5214950"/>
            <a:ext cx="2000264" cy="1329263"/>
          </a:xfrm>
          <a:prstGeom prst="rect">
            <a:avLst/>
          </a:prstGeom>
        </p:spPr>
      </p:pic>
      <p:pic>
        <p:nvPicPr>
          <p:cNvPr id="12" name="Picture 11" descr="stadium-outside2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80FF"/>
              </a:clrFrom>
              <a:clrTo>
                <a:srgbClr val="FF80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9185256" cy="6858000"/>
          </a:xfrm>
          <a:prstGeom prst="rect">
            <a:avLst/>
          </a:prstGeom>
        </p:spPr>
      </p:pic>
      <p:pic>
        <p:nvPicPr>
          <p:cNvPr id="8" name="Picture 7" descr="angrylightningbulb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28794" y="4335506"/>
            <a:ext cx="1928826" cy="2128528"/>
          </a:xfrm>
          <a:prstGeom prst="rect">
            <a:avLst/>
          </a:prstGeom>
        </p:spPr>
      </p:pic>
      <p:pic>
        <p:nvPicPr>
          <p:cNvPr id="7" name="Picture 6" descr="angryghostcloud4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15074" y="1285860"/>
            <a:ext cx="2701315" cy="2179682"/>
          </a:xfrm>
          <a:prstGeom prst="rect">
            <a:avLst/>
          </a:prstGeom>
        </p:spPr>
      </p:pic>
      <p:pic>
        <p:nvPicPr>
          <p:cNvPr id="5" name="Picture 4" descr="confusedwolfman4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3214686"/>
            <a:ext cx="2026743" cy="3409958"/>
          </a:xfrm>
          <a:prstGeom prst="rect">
            <a:avLst/>
          </a:prstGeom>
        </p:spPr>
      </p:pic>
      <p:sp>
        <p:nvSpPr>
          <p:cNvPr id="16" name="Rounded Rectangular Callout 15"/>
          <p:cNvSpPr/>
          <p:nvPr/>
        </p:nvSpPr>
        <p:spPr>
          <a:xfrm>
            <a:off x="714348" y="285728"/>
            <a:ext cx="4857784" cy="2286016"/>
          </a:xfrm>
          <a:prstGeom prst="wedgeRoundRectCallout">
            <a:avLst>
              <a:gd name="adj1" fmla="val -2010"/>
              <a:gd name="adj2" fmla="val 65000"/>
              <a:gd name="adj3" fmla="val 16667"/>
            </a:avLst>
          </a:prstGeom>
          <a:solidFill>
            <a:schemeClr val="bg2">
              <a:lumMod val="9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I’m not, I’m just hungry. We’re all hungry.</a:t>
            </a:r>
          </a:p>
        </p:txBody>
      </p:sp>
      <p:pic>
        <p:nvPicPr>
          <p:cNvPr id="14" name="FRVOTheAngryFamily_21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 cstate="print"/>
          <a:stretch>
            <a:fillRect/>
          </a:stretch>
        </p:blipFill>
        <p:spPr>
          <a:xfrm>
            <a:off x="8460432" y="623731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07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1" presetClass="pat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02 -0.004  0.012 -0.04533  0.037 -0.04267  C 0.075 -0.03867  0.09 -0.00933  0.125 -0.03867  C 0.147 -0.056  0.173 -0.1  0.192 -0.09867  C 0.235 -0.09733  0.244 -0.052  0.244 -0.01067  C 0.245 0.048  0.189 0.09733  0.121 0.10267  C 0.052 0.10667  -0.005 0.044  0 0  Z" pathEditMode="relative" ptsTypes="">
                                      <p:cBhvr>
                                        <p:cTn id="8" dur="29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2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4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475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2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3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2000" fill="hold" nodeType="withEffect">
                                  <p:stCondLst>
                                    <p:cond delay="4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7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6" presetClass="emph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Scale>
                                      <p:cBhvr>
                                        <p:cTn id="20" dur="900" fill="hold"/>
                                        <p:tgtEl>
                                          <p:spTgt spid="8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0" presetClass="path" presetSubtype="0" decel="50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Motion origin="layout" path="M -3.88889E-6 -2.59259E-6 C -0.00677 -0.03773 -0.01354 -0.07546 -0.01666 -0.10833 C -0.01979 -0.1412 -0.025 -0.17731 -0.01875 -0.19722 C -0.0125 -0.21713 0.00556 -0.22176 0.02084 -0.22778 C 0.03611 -0.2338 0.04896 -0.23241 0.07292 -0.23333 C 0.09688 -0.23426 0.13577 -0.23333 0.16459 -0.23333 C 0.19341 -0.23333 0.22605 -0.23333 0.24584 -0.23333 C 0.26563 -0.23333 0.27448 -0.23333 0.28334 -0.23333 " pathEditMode="relative" ptsTypes="aaaaaaaA"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3" presetID="6" presetClass="emph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Scale>
                                      <p:cBhvr>
                                        <p:cTn id="24" dur="900" fill="hold"/>
                                        <p:tgtEl>
                                          <p:spTgt spid="19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0" presetClass="path" presetSubtype="0" decel="50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Motion origin="layout" path="M -3.88889E-6 -2.59259E-6 C -0.00677 -0.03773 -0.01354 -0.07546 -0.01666 -0.10833 C -0.01979 -0.1412 -0.025 -0.17731 -0.01875 -0.19722 C -0.0125 -0.21713 0.00556 -0.22176 0.02084 -0.22778 C 0.03611 -0.2338 0.04896 -0.23241 0.07292 -0.23333 C 0.09688 -0.23426 0.13577 -0.23333 0.16459 -0.23333 C 0.19341 -0.23333 0.22605 -0.23333 0.24584 -0.23333 C 0.26563 -0.23333 0.27448 -0.23333 0.28334 -0.23333 " pathEditMode="relative" ptsTypes="aaaaaaaA">
                                      <p:cBhvr>
                                        <p:cTn id="2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0" presetClass="path" presetSubtype="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Motion origin="layout" path="M -2.77778E-6 4.81481E-6 C -0.00416 -0.06343 -0.00833 -0.12663 -0.00208 -0.16482 C 0.00417 -0.20301 0.02709 -0.23241 0.0375 -0.2301 C 0.04792 -0.22732 0.05417 -0.18843 0.06042 -0.14931 " pathEditMode="relative" rAng="0" ptsTypes="aaaA">
                                      <p:cBhvr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-116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63" presetClass="path" presetSubtype="0" accel="50000" decel="50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Motion origin="layout" path="M -0.18941 -0.00115 L 4.72222E-6 -3.7037E-6 " pathEditMode="relative" rAng="0" ptsTypes="AA">
                                      <p:cBhvr>
                                        <p:cTn id="34" dur="18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stadium-outside2.bmp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32" y="-24"/>
            <a:ext cx="9185256" cy="6858000"/>
          </a:xfrm>
          <a:prstGeom prst="rect">
            <a:avLst/>
          </a:prstGeom>
        </p:spPr>
      </p:pic>
      <p:pic>
        <p:nvPicPr>
          <p:cNvPr id="14" name="Picture 13" descr="angrylightningbulb1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86380" y="2007636"/>
            <a:ext cx="1404239" cy="1549628"/>
          </a:xfrm>
          <a:prstGeom prst="rect">
            <a:avLst/>
          </a:prstGeom>
        </p:spPr>
      </p:pic>
      <p:pic>
        <p:nvPicPr>
          <p:cNvPr id="15" name="Picture 14" descr="angrycarrotfac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14546" y="1500174"/>
            <a:ext cx="1359901" cy="2821667"/>
          </a:xfrm>
          <a:prstGeom prst="rect">
            <a:avLst/>
          </a:prstGeom>
        </p:spPr>
      </p:pic>
      <p:pic>
        <p:nvPicPr>
          <p:cNvPr id="17" name="Picture 16" descr="angrypotatohead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71802" y="2500306"/>
            <a:ext cx="1737052" cy="2143116"/>
          </a:xfrm>
          <a:prstGeom prst="rect">
            <a:avLst/>
          </a:prstGeom>
        </p:spPr>
      </p:pic>
      <p:pic>
        <p:nvPicPr>
          <p:cNvPr id="10" name="Picture 9" descr="angrytoasterbrow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00430" y="5214950"/>
            <a:ext cx="2000264" cy="1329263"/>
          </a:xfrm>
          <a:prstGeom prst="rect">
            <a:avLst/>
          </a:prstGeom>
        </p:spPr>
      </p:pic>
      <p:pic>
        <p:nvPicPr>
          <p:cNvPr id="12" name="Picture 11" descr="stadium-outside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80FF"/>
              </a:clrFrom>
              <a:clrTo>
                <a:srgbClr val="FF80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9185256" cy="6858000"/>
          </a:xfrm>
          <a:prstGeom prst="rect">
            <a:avLst/>
          </a:prstGeom>
        </p:spPr>
      </p:pic>
      <p:pic>
        <p:nvPicPr>
          <p:cNvPr id="23" name="Picture 22" descr="angryghostcloud4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15074" y="1285860"/>
            <a:ext cx="2701315" cy="2179681"/>
          </a:xfrm>
          <a:prstGeom prst="rect">
            <a:avLst/>
          </a:prstGeom>
        </p:spPr>
      </p:pic>
      <p:pic>
        <p:nvPicPr>
          <p:cNvPr id="7" name="Picture 6" descr="angryghostcloud4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15074" y="1285860"/>
            <a:ext cx="2701315" cy="2179682"/>
          </a:xfrm>
          <a:prstGeom prst="rect">
            <a:avLst/>
          </a:prstGeom>
        </p:spPr>
      </p:pic>
      <p:sp>
        <p:nvSpPr>
          <p:cNvPr id="18" name="Rounded Rectangular Callout 17"/>
          <p:cNvSpPr/>
          <p:nvPr/>
        </p:nvSpPr>
        <p:spPr>
          <a:xfrm>
            <a:off x="3643306" y="428604"/>
            <a:ext cx="2857552" cy="1285884"/>
          </a:xfrm>
          <a:prstGeom prst="wedgeRoundRectCallout">
            <a:avLst>
              <a:gd name="adj1" fmla="val 43166"/>
              <a:gd name="adj2" fmla="val 77315"/>
              <a:gd name="adj3" fmla="val 16667"/>
            </a:avLst>
          </a:prstGeom>
          <a:solidFill>
            <a:schemeClr val="bg2">
              <a:lumMod val="9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Angry?!?</a:t>
            </a:r>
          </a:p>
        </p:txBody>
      </p:sp>
      <p:pic>
        <p:nvPicPr>
          <p:cNvPr id="22" name="Picture 21" descr="angrypotatohead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0724983">
            <a:off x="726107" y="2958225"/>
            <a:ext cx="1623893" cy="2003504"/>
          </a:xfrm>
          <a:prstGeom prst="rect">
            <a:avLst/>
          </a:prstGeom>
        </p:spPr>
      </p:pic>
      <p:pic>
        <p:nvPicPr>
          <p:cNvPr id="5" name="Picture 4" descr="confusedwolfman4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3214686"/>
            <a:ext cx="2026743" cy="3409958"/>
          </a:xfrm>
          <a:prstGeom prst="rect">
            <a:avLst/>
          </a:prstGeom>
        </p:spPr>
      </p:pic>
      <p:pic>
        <p:nvPicPr>
          <p:cNvPr id="13" name="FRVOTheAngryFamily_22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 cstate="print"/>
          <a:stretch>
            <a:fillRect/>
          </a:stretch>
        </p:blipFill>
        <p:spPr>
          <a:xfrm>
            <a:off x="8604448" y="623731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9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0" presetClass="path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Motion origin="layout" path="M 6.11111E-6 1.73472E-18 C -0.03541 -0.05949 -0.07083 -0.11898 -0.11458 -0.16111 C -0.15833 -0.20324 -0.20694 -0.2412 -0.26249 -0.25277 C -0.31805 -0.26435 -0.40034 -0.25694 -0.44791 -0.23055 C -0.49548 -0.20416 -0.52742 -0.13426 -0.54791 -0.09444 C -0.5684 -0.05463 -0.56961 -0.02314 -0.57083 0.00834 " pathEditMode="relative" ptsTypes="aaaaaA"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0" presetClass="path" presetSubtype="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Motion origin="layout" path="M -4.44444E-6 8.14815E-6 C 0.00382 -0.00277 0.00764 -0.00555 -4.44444E-6 -0.03055 C -0.00764 -0.05555 -0.03229 -0.12175 -0.04583 -0.14999 C -0.05937 -0.17823 -0.05694 -0.18842 -0.08125 -0.19999 C -0.10556 -0.21157 -0.16076 -0.22962 -0.19167 -0.21944 C -0.2224 -0.20925 -0.24826 -0.16296 -0.26667 -0.13888 C -0.28507 -0.11481 -0.29358 -0.0949 -0.30208 -0.07499 " pathEditMode="relative" ptsTypes="aaaaaaA">
                                      <p:cBhvr>
                                        <p:cTn id="14" dur="500" spd="-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stadium-outside2.bmp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85256" cy="6858000"/>
          </a:xfrm>
          <a:prstGeom prst="rect">
            <a:avLst/>
          </a:prstGeom>
        </p:spPr>
      </p:pic>
      <p:pic>
        <p:nvPicPr>
          <p:cNvPr id="14" name="Picture 13" descr="angrylightningbulb1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86380" y="2007636"/>
            <a:ext cx="1404239" cy="1549628"/>
          </a:xfrm>
          <a:prstGeom prst="rect">
            <a:avLst/>
          </a:prstGeom>
        </p:spPr>
      </p:pic>
      <p:pic>
        <p:nvPicPr>
          <p:cNvPr id="15" name="Picture 14" descr="angrycarrotfac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14546" y="1500174"/>
            <a:ext cx="1359901" cy="2821667"/>
          </a:xfrm>
          <a:prstGeom prst="rect">
            <a:avLst/>
          </a:prstGeom>
        </p:spPr>
      </p:pic>
      <p:pic>
        <p:nvPicPr>
          <p:cNvPr id="19" name="Picture 18" descr="angrytoasterbrow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500230" y="3357562"/>
            <a:ext cx="1214446" cy="807053"/>
          </a:xfrm>
          <a:prstGeom prst="rect">
            <a:avLst/>
          </a:prstGeom>
        </p:spPr>
      </p:pic>
      <p:pic>
        <p:nvPicPr>
          <p:cNvPr id="20" name="Picture 19" descr="stadium-outside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80FF"/>
              </a:clrFrom>
              <a:clrTo>
                <a:srgbClr val="FF80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0"/>
            <a:ext cx="9185256" cy="6858000"/>
          </a:xfrm>
          <a:prstGeom prst="rect">
            <a:avLst/>
          </a:prstGeom>
        </p:spPr>
      </p:pic>
      <p:pic>
        <p:nvPicPr>
          <p:cNvPr id="10" name="Picture 9" descr="angrytoasterbrow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00430" y="5214950"/>
            <a:ext cx="2000264" cy="1329263"/>
          </a:xfrm>
          <a:prstGeom prst="rect">
            <a:avLst/>
          </a:prstGeom>
        </p:spPr>
      </p:pic>
      <p:pic>
        <p:nvPicPr>
          <p:cNvPr id="7" name="Picture 6" descr="angryghostcloud4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15074" y="1285860"/>
            <a:ext cx="2701315" cy="2179682"/>
          </a:xfrm>
          <a:prstGeom prst="rect">
            <a:avLst/>
          </a:prstGeom>
        </p:spPr>
      </p:pic>
      <p:pic>
        <p:nvPicPr>
          <p:cNvPr id="22" name="Picture 21" descr="angrypotatohead1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0724983">
            <a:off x="726107" y="2958225"/>
            <a:ext cx="1623893" cy="2003504"/>
          </a:xfrm>
          <a:prstGeom prst="rect">
            <a:avLst/>
          </a:prstGeom>
        </p:spPr>
      </p:pic>
      <p:sp>
        <p:nvSpPr>
          <p:cNvPr id="13" name="Rounded Rectangular Callout 12"/>
          <p:cNvSpPr/>
          <p:nvPr/>
        </p:nvSpPr>
        <p:spPr>
          <a:xfrm>
            <a:off x="1571604" y="285728"/>
            <a:ext cx="4857784" cy="1785950"/>
          </a:xfrm>
          <a:prstGeom prst="wedgeRoundRectCallout">
            <a:avLst>
              <a:gd name="adj1" fmla="val -44754"/>
              <a:gd name="adj2" fmla="val 114766"/>
              <a:gd name="adj3" fmla="val 16667"/>
            </a:avLst>
          </a:prstGeom>
          <a:solidFill>
            <a:schemeClr val="bg2">
              <a:lumMod val="9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600" b="1" dirty="0">
                <a:solidFill>
                  <a:schemeClr val="tx1"/>
                </a:solidFill>
              </a:rPr>
              <a:t>HUNGRY!!!!</a:t>
            </a:r>
          </a:p>
        </p:txBody>
      </p:sp>
      <p:pic>
        <p:nvPicPr>
          <p:cNvPr id="24" name="Picture 23" descr="confusedwolfman2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3214686"/>
            <a:ext cx="2026743" cy="3409958"/>
          </a:xfrm>
          <a:prstGeom prst="rect">
            <a:avLst/>
          </a:prstGeom>
        </p:spPr>
      </p:pic>
      <p:pic>
        <p:nvPicPr>
          <p:cNvPr id="25" name="Picture 24" descr="confusedwolfman4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3214686"/>
            <a:ext cx="2026743" cy="3409958"/>
          </a:xfrm>
          <a:prstGeom prst="rect">
            <a:avLst/>
          </a:prstGeom>
        </p:spPr>
      </p:pic>
      <p:pic>
        <p:nvPicPr>
          <p:cNvPr id="16" name="FRVOTheAngryFamily_23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 cstate="print"/>
          <a:stretch>
            <a:fillRect/>
          </a:stretch>
        </p:blipFill>
        <p:spPr>
          <a:xfrm>
            <a:off x="8604448" y="616530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9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1" presetClass="pat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02 -0.004  0.012 -0.04533  0.037 -0.04267  C 0.075 -0.03867  0.09 -0.00933  0.125 -0.03867  C 0.147 -0.056  0.173 -0.1  0.192 -0.09867  C 0.235 -0.09733  0.244 -0.052  0.244 -0.01067  C 0.245 0.048  0.189 0.09733  0.121 0.10267  C 0.052 0.10667  -0.005 0.044  0 0  Z" pathEditMode="relative" ptsTypes="">
                                      <p:cBhvr>
                                        <p:cTn id="8" dur="29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Motion origin="layout" path="M 2.5E-6 4.07407E-6 L 0.69288 -0.0106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600" y="-5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3" presetClass="path" presetSubtype="0" decel="5000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Motion origin="layout" path="M -5.55556E-7 3.7037E-7 L 0.54236 0.00417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100" y="20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decel="5000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animMotion origin="layout" path="M 0.54236 0.00417 C 0.54236 -0.03657 0.54236 -0.07732 0.54427 -0.11528 C 0.54635 -0.15324 0.5467 -0.2 0.55451 -0.22361 C 0.56233 -0.24722 0.58056 -0.25648 0.59115 -0.25694 C 0.60156 -0.25741 0.61042 -0.25232 0.61754 -0.22639 C 0.62465 -0.20046 0.63073 -0.11482 0.63385 -0.10139 C 0.63698 -0.08796 0.63629 -0.14583 0.63594 -0.14583 C 0.63559 -0.14583 0.63594 -0.10046 0.63594 -0.10139 C 0.63594 -0.10232 0.63594 -0.14954 0.63594 -0.15139 C 0.63594 -0.15324 0.63594 -0.13287 0.63594 -0.1125 " pathEditMode="relative" rAng="0" ptsTypes="aaaaaaaaaA">
                                      <p:cBhvr>
                                        <p:cTn id="14" dur="1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00" y="-1310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stadium-outside2.bmp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85256" cy="6858000"/>
          </a:xfrm>
          <a:prstGeom prst="rect">
            <a:avLst/>
          </a:prstGeom>
        </p:spPr>
      </p:pic>
      <p:pic>
        <p:nvPicPr>
          <p:cNvPr id="20" name="Picture 19" descr="confusedwolfman4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0024324" y="1285860"/>
            <a:ext cx="1146417" cy="1928826"/>
          </a:xfrm>
          <a:prstGeom prst="rect">
            <a:avLst/>
          </a:prstGeom>
        </p:spPr>
      </p:pic>
      <p:pic>
        <p:nvPicPr>
          <p:cNvPr id="27" name="Picture 26" descr="stadium-outsid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" y="0"/>
            <a:ext cx="9185256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 descr="angrylightningbulb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86380" y="2007636"/>
            <a:ext cx="1404239" cy="1549628"/>
          </a:xfrm>
          <a:prstGeom prst="rect">
            <a:avLst/>
          </a:prstGeom>
        </p:spPr>
      </p:pic>
      <p:pic>
        <p:nvPicPr>
          <p:cNvPr id="15" name="Picture 14" descr="angrycarrotface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14546" y="1500174"/>
            <a:ext cx="1359901" cy="2821667"/>
          </a:xfrm>
          <a:prstGeom prst="rect">
            <a:avLst/>
          </a:prstGeom>
        </p:spPr>
      </p:pic>
      <p:pic>
        <p:nvPicPr>
          <p:cNvPr id="23" name="Picture 22" descr="angryghostcloud4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15074" y="1285860"/>
            <a:ext cx="2701315" cy="2179681"/>
          </a:xfrm>
          <a:prstGeom prst="rect">
            <a:avLst/>
          </a:prstGeom>
        </p:spPr>
      </p:pic>
      <p:pic>
        <p:nvPicPr>
          <p:cNvPr id="7" name="Picture 6" descr="angryghostcloud4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15074" y="1285860"/>
            <a:ext cx="2701315" cy="2179682"/>
          </a:xfrm>
          <a:prstGeom prst="rect">
            <a:avLst/>
          </a:prstGeom>
        </p:spPr>
      </p:pic>
      <p:sp>
        <p:nvSpPr>
          <p:cNvPr id="18" name="Rounded Rectangular Callout 17"/>
          <p:cNvSpPr/>
          <p:nvPr/>
        </p:nvSpPr>
        <p:spPr>
          <a:xfrm>
            <a:off x="3643306" y="428604"/>
            <a:ext cx="2857552" cy="1285884"/>
          </a:xfrm>
          <a:prstGeom prst="wedgeRoundRectCallout">
            <a:avLst>
              <a:gd name="adj1" fmla="val 43166"/>
              <a:gd name="adj2" fmla="val 77315"/>
              <a:gd name="adj3" fmla="val 16667"/>
            </a:avLst>
          </a:prstGeom>
          <a:solidFill>
            <a:schemeClr val="bg2">
              <a:lumMod val="9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Angry?!?</a:t>
            </a:r>
          </a:p>
        </p:txBody>
      </p:sp>
      <p:pic>
        <p:nvPicPr>
          <p:cNvPr id="22" name="Picture 21" descr="angrypotatohead1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0724983">
            <a:off x="726107" y="2958225"/>
            <a:ext cx="1623893" cy="2003504"/>
          </a:xfrm>
          <a:prstGeom prst="rect">
            <a:avLst/>
          </a:prstGeom>
        </p:spPr>
      </p:pic>
      <p:pic>
        <p:nvPicPr>
          <p:cNvPr id="26" name="Picture 25" descr="stadium-outside2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-24"/>
            <a:ext cx="9185256" cy="6858000"/>
          </a:xfrm>
          <a:prstGeom prst="rect">
            <a:avLst/>
          </a:prstGeom>
        </p:spPr>
      </p:pic>
      <p:pic>
        <p:nvPicPr>
          <p:cNvPr id="13" name="Picture 12" descr="angrytoasterbrow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6248" y="2571744"/>
            <a:ext cx="1214446" cy="807053"/>
          </a:xfrm>
          <a:prstGeom prst="rect">
            <a:avLst/>
          </a:prstGeom>
        </p:spPr>
      </p:pic>
      <p:pic>
        <p:nvPicPr>
          <p:cNvPr id="19" name="Picture 18" descr="confusedwolfman4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3214686"/>
            <a:ext cx="2026742" cy="3409958"/>
          </a:xfrm>
          <a:prstGeom prst="rect">
            <a:avLst/>
          </a:prstGeom>
        </p:spPr>
      </p:pic>
      <p:pic>
        <p:nvPicPr>
          <p:cNvPr id="16" name="Picture 15" descr="confusedwolfman4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14678" y="1643050"/>
            <a:ext cx="1071570" cy="1802897"/>
          </a:xfrm>
          <a:prstGeom prst="rect">
            <a:avLst/>
          </a:prstGeom>
        </p:spPr>
      </p:pic>
      <p:pic>
        <p:nvPicPr>
          <p:cNvPr id="5" name="Picture 4" descr="confusedwolfman4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3214686"/>
            <a:ext cx="2026743" cy="3409958"/>
          </a:xfrm>
          <a:prstGeom prst="rect">
            <a:avLst/>
          </a:prstGeom>
        </p:spPr>
      </p:pic>
      <p:pic>
        <p:nvPicPr>
          <p:cNvPr id="25" name="Picture 24" descr="confusedwolfman4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428792" y="2214554"/>
            <a:ext cx="1071570" cy="1802896"/>
          </a:xfrm>
          <a:prstGeom prst="rect">
            <a:avLst/>
          </a:prstGeom>
        </p:spPr>
      </p:pic>
      <p:pic>
        <p:nvPicPr>
          <p:cNvPr id="21" name="FRVOTheAngryFamily_24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 cstate="print"/>
          <a:stretch>
            <a:fillRect/>
          </a:stretch>
        </p:blipFill>
        <p:spPr>
          <a:xfrm>
            <a:off x="8532440" y="609329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2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63" presetClass="path" presetSubtype="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Motion origin="layout" path="M -3.88889E-6 -1.11111E-6 L 1.0507 0.00324 " pathEditMode="relative" rAng="0" ptsTypes="AA">
                                      <p:cBhvr>
                                        <p:cTn id="12" dur="6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500" y="20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3" presetClass="path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1.24079 -0.01042 L -3.88889E-6 -1.11111E-6 " pathEditMode="relative" rAng="0" ptsTypes="AA">
                                      <p:cBhvr>
                                        <p:cTn id="14" dur="800" spd="-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000" y="50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Motion origin="layout" path="M 3.88889E-6 -6.2963E-6 C 0.02743 -0.03542 0.05486 -0.07084 0.07916 -0.10001 C 0.10347 -0.12917 0.12152 -0.14908 0.14583 -0.17501 C 0.17014 -0.20093 0.19757 -0.23612 0.225 -0.25556 C 0.25243 -0.27501 0.28298 -0.28612 0.31024 -0.29167 C 0.33784 -0.29723 0.36527 -0.29538 0.38958 -0.28889 C 0.41389 -0.28241 0.43854 -0.2713 0.45625 -0.25278 C 0.47396 -0.23426 0.48715 -0.20602 0.49583 -0.17778 C 0.50451 -0.14954 0.50642 -0.11644 0.50833 -0.08334 " pathEditMode="relative" ptsTypes="aaaaaaaaA">
                                      <p:cBhvr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stadium-outside2.bmp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-32" y="-24"/>
            <a:ext cx="9185256" cy="6858000"/>
          </a:xfrm>
          <a:prstGeom prst="rect">
            <a:avLst/>
          </a:prstGeom>
        </p:spPr>
      </p:pic>
      <p:pic>
        <p:nvPicPr>
          <p:cNvPr id="24" name="Picture 23" descr="angrylightningbulb1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86381" y="2007636"/>
            <a:ext cx="1404239" cy="1549627"/>
          </a:xfrm>
          <a:prstGeom prst="rect">
            <a:avLst/>
          </a:prstGeom>
        </p:spPr>
      </p:pic>
      <p:pic>
        <p:nvPicPr>
          <p:cNvPr id="25" name="Picture 24" descr="angrypotatohead1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0724983">
            <a:off x="726108" y="2958225"/>
            <a:ext cx="1623892" cy="2003504"/>
          </a:xfrm>
          <a:prstGeom prst="rect">
            <a:avLst/>
          </a:prstGeom>
        </p:spPr>
      </p:pic>
      <p:pic>
        <p:nvPicPr>
          <p:cNvPr id="26" name="Picture 25" descr="angrycarrotface2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14547" y="1500174"/>
            <a:ext cx="1359900" cy="2821667"/>
          </a:xfrm>
          <a:prstGeom prst="rect">
            <a:avLst/>
          </a:prstGeom>
        </p:spPr>
      </p:pic>
      <p:pic>
        <p:nvPicPr>
          <p:cNvPr id="28" name="Picture 27" descr="confusedwolfman4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14679" y="1643050"/>
            <a:ext cx="1071570" cy="1802896"/>
          </a:xfrm>
          <a:prstGeom prst="rect">
            <a:avLst/>
          </a:prstGeom>
        </p:spPr>
      </p:pic>
      <p:pic>
        <p:nvPicPr>
          <p:cNvPr id="8" name="Picture 7" descr="angrylightningbulb1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86380" y="2007636"/>
            <a:ext cx="1404239" cy="1549628"/>
          </a:xfrm>
          <a:prstGeom prst="rect">
            <a:avLst/>
          </a:prstGeom>
        </p:spPr>
      </p:pic>
      <p:pic>
        <p:nvPicPr>
          <p:cNvPr id="9" name="Picture 8" descr="angrypotatohead1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0724983">
            <a:off x="726107" y="2958225"/>
            <a:ext cx="1623893" cy="2003504"/>
          </a:xfrm>
          <a:prstGeom prst="rect">
            <a:avLst/>
          </a:prstGeom>
        </p:spPr>
      </p:pic>
      <p:pic>
        <p:nvPicPr>
          <p:cNvPr id="11" name="Picture 10" descr="angrycarrotface2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14546" y="1500174"/>
            <a:ext cx="1359901" cy="2821667"/>
          </a:xfrm>
          <a:prstGeom prst="rect">
            <a:avLst/>
          </a:prstGeom>
        </p:spPr>
      </p:pic>
      <p:pic>
        <p:nvPicPr>
          <p:cNvPr id="27" name="Picture 26" descr="angrytoasterbrow.bmp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6249" y="2571744"/>
            <a:ext cx="1214446" cy="807052"/>
          </a:xfrm>
          <a:prstGeom prst="rect">
            <a:avLst/>
          </a:prstGeom>
        </p:spPr>
      </p:pic>
      <p:pic>
        <p:nvPicPr>
          <p:cNvPr id="10" name="Picture 9" descr="angrytoasterbrow.bmp"/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6248" y="2571744"/>
            <a:ext cx="1214446" cy="807053"/>
          </a:xfrm>
          <a:prstGeom prst="rect">
            <a:avLst/>
          </a:prstGeom>
        </p:spPr>
      </p:pic>
      <p:pic>
        <p:nvPicPr>
          <p:cNvPr id="12" name="Picture 11" descr="stadium-outside2.bmp"/>
          <p:cNvPicPr>
            <a:picLocks noChangeAspect="1"/>
          </p:cNvPicPr>
          <p:nvPr/>
        </p:nvPicPr>
        <p:blipFill>
          <a:blip r:embed="rId2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496" y="-27384"/>
            <a:ext cx="9185256" cy="6858000"/>
          </a:xfrm>
          <a:prstGeom prst="rect">
            <a:avLst/>
          </a:prstGeom>
        </p:spPr>
      </p:pic>
      <p:pic>
        <p:nvPicPr>
          <p:cNvPr id="13" name="Picture 12" descr="angryghostcloud4.bmp"/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15074" y="1285860"/>
            <a:ext cx="2701315" cy="2179681"/>
          </a:xfrm>
          <a:prstGeom prst="rect">
            <a:avLst/>
          </a:prstGeom>
        </p:spPr>
      </p:pic>
      <p:pic>
        <p:nvPicPr>
          <p:cNvPr id="5" name="Picture 4" descr="confusedwolfman4.bmp"/>
          <p:cNvPicPr>
            <a:picLocks noChangeAspect="1"/>
          </p:cNvPicPr>
          <p:nvPr/>
        </p:nvPicPr>
        <p:blipFill>
          <a:blip r:embed="rId2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14678" y="1643050"/>
            <a:ext cx="1071570" cy="1802897"/>
          </a:xfrm>
          <a:prstGeom prst="rect">
            <a:avLst/>
          </a:prstGeom>
        </p:spPr>
      </p:pic>
      <p:pic>
        <p:nvPicPr>
          <p:cNvPr id="16" name="Picture 15" descr="angryghostcloud4.bmp"/>
          <p:cNvPicPr>
            <a:picLocks noChangeAspect="1"/>
          </p:cNvPicPr>
          <p:nvPr/>
        </p:nvPicPr>
        <p:blipFill>
          <a:blip r:embed="rId2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15074" y="1285860"/>
            <a:ext cx="2701315" cy="2179682"/>
          </a:xfrm>
          <a:prstGeom prst="rect">
            <a:avLst/>
          </a:prstGeom>
        </p:spPr>
      </p:pic>
      <p:sp>
        <p:nvSpPr>
          <p:cNvPr id="17" name="Rounded Rectangular Callout 16"/>
          <p:cNvSpPr/>
          <p:nvPr/>
        </p:nvSpPr>
        <p:spPr>
          <a:xfrm>
            <a:off x="285720" y="214290"/>
            <a:ext cx="6357982" cy="1643074"/>
          </a:xfrm>
          <a:prstGeom prst="wedgeRoundRectCallout">
            <a:avLst>
              <a:gd name="adj1" fmla="val 50578"/>
              <a:gd name="adj2" fmla="val 76378"/>
              <a:gd name="adj3" fmla="val 16667"/>
            </a:avLst>
          </a:prstGeom>
          <a:solidFill>
            <a:schemeClr val="bg2">
              <a:lumMod val="9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I guess we’ll call ourselves the Angry Family then.</a:t>
            </a:r>
          </a:p>
        </p:txBody>
      </p:sp>
      <p:sp>
        <p:nvSpPr>
          <p:cNvPr id="18" name="Rounded Rectangular Callout 17"/>
          <p:cNvSpPr/>
          <p:nvPr/>
        </p:nvSpPr>
        <p:spPr>
          <a:xfrm>
            <a:off x="3214678" y="4214818"/>
            <a:ext cx="3071802" cy="1428760"/>
          </a:xfrm>
          <a:prstGeom prst="wedgeRoundRectCallout">
            <a:avLst>
              <a:gd name="adj1" fmla="val 7694"/>
              <a:gd name="adj2" fmla="val -112165"/>
              <a:gd name="adj3" fmla="val 16667"/>
            </a:avLst>
          </a:prstGeom>
          <a:solidFill>
            <a:schemeClr val="bg2">
              <a:lumMod val="9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Sigh. OK.</a:t>
            </a:r>
          </a:p>
        </p:txBody>
      </p:sp>
      <p:sp>
        <p:nvSpPr>
          <p:cNvPr id="19" name="Rounded Rectangular Callout 18"/>
          <p:cNvSpPr/>
          <p:nvPr/>
        </p:nvSpPr>
        <p:spPr>
          <a:xfrm>
            <a:off x="3214678" y="4214818"/>
            <a:ext cx="3071802" cy="1428760"/>
          </a:xfrm>
          <a:prstGeom prst="wedgeRoundRectCallout">
            <a:avLst>
              <a:gd name="adj1" fmla="val 37461"/>
              <a:gd name="adj2" fmla="val -122831"/>
              <a:gd name="adj3" fmla="val 16667"/>
            </a:avLst>
          </a:prstGeom>
          <a:solidFill>
            <a:schemeClr val="bg2">
              <a:lumMod val="9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Sigh. OK.</a:t>
            </a:r>
          </a:p>
        </p:txBody>
      </p:sp>
      <p:sp>
        <p:nvSpPr>
          <p:cNvPr id="20" name="Rounded Rectangular Callout 19"/>
          <p:cNvSpPr/>
          <p:nvPr/>
        </p:nvSpPr>
        <p:spPr>
          <a:xfrm>
            <a:off x="3214678" y="4214818"/>
            <a:ext cx="3071802" cy="1428760"/>
          </a:xfrm>
          <a:prstGeom prst="wedgeRoundRectCallout">
            <a:avLst>
              <a:gd name="adj1" fmla="val -27035"/>
              <a:gd name="adj2" fmla="val -133498"/>
              <a:gd name="adj3" fmla="val 16667"/>
            </a:avLst>
          </a:prstGeom>
          <a:solidFill>
            <a:schemeClr val="bg2">
              <a:lumMod val="9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Sigh. OK.</a:t>
            </a:r>
          </a:p>
        </p:txBody>
      </p:sp>
      <p:sp>
        <p:nvSpPr>
          <p:cNvPr id="21" name="Rounded Rectangular Callout 20"/>
          <p:cNvSpPr/>
          <p:nvPr/>
        </p:nvSpPr>
        <p:spPr>
          <a:xfrm>
            <a:off x="3214678" y="4214818"/>
            <a:ext cx="3071802" cy="1428760"/>
          </a:xfrm>
          <a:prstGeom prst="wedgeRoundRectCallout">
            <a:avLst>
              <a:gd name="adj1" fmla="val -54322"/>
              <a:gd name="adj2" fmla="val -138832"/>
              <a:gd name="adj3" fmla="val 16667"/>
            </a:avLst>
          </a:prstGeom>
          <a:solidFill>
            <a:schemeClr val="bg2">
              <a:lumMod val="9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Sigh. OK.</a:t>
            </a:r>
          </a:p>
        </p:txBody>
      </p:sp>
      <p:sp>
        <p:nvSpPr>
          <p:cNvPr id="22" name="Rounded Rectangular Callout 21"/>
          <p:cNvSpPr/>
          <p:nvPr/>
        </p:nvSpPr>
        <p:spPr>
          <a:xfrm>
            <a:off x="3214678" y="4214818"/>
            <a:ext cx="3071802" cy="1428760"/>
          </a:xfrm>
          <a:prstGeom prst="wedgeRoundRectCallout">
            <a:avLst>
              <a:gd name="adj1" fmla="val -85330"/>
              <a:gd name="adj2" fmla="val -42832"/>
              <a:gd name="adj3" fmla="val 16667"/>
            </a:avLst>
          </a:prstGeom>
          <a:solidFill>
            <a:schemeClr val="bg2">
              <a:lumMod val="9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Sigh. OK.</a:t>
            </a:r>
          </a:p>
        </p:txBody>
      </p:sp>
      <p:pic>
        <p:nvPicPr>
          <p:cNvPr id="23" name="FRVOTheAngryFamily_25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5" cstate="print"/>
          <a:stretch>
            <a:fillRect/>
          </a:stretch>
        </p:blipFill>
        <p:spPr>
          <a:xfrm>
            <a:off x="8028384" y="5805264"/>
            <a:ext cx="304800" cy="304800"/>
          </a:xfrm>
          <a:prstGeom prst="rect">
            <a:avLst/>
          </a:prstGeom>
        </p:spPr>
      </p:pic>
      <p:pic>
        <p:nvPicPr>
          <p:cNvPr id="29" name="FRVOTheAngryFamily_25_1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5" cstate="print"/>
          <a:stretch>
            <a:fillRect/>
          </a:stretch>
        </p:blipFill>
        <p:spPr>
          <a:xfrm>
            <a:off x="7380312" y="6309320"/>
            <a:ext cx="304800" cy="304800"/>
          </a:xfrm>
          <a:prstGeom prst="rect">
            <a:avLst/>
          </a:prstGeom>
        </p:spPr>
      </p:pic>
      <p:pic>
        <p:nvPicPr>
          <p:cNvPr id="30" name="FRVOTheAngryFamily_25_2.wav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5" cstate="print"/>
          <a:stretch>
            <a:fillRect/>
          </a:stretch>
        </p:blipFill>
        <p:spPr>
          <a:xfrm>
            <a:off x="7812360" y="6309320"/>
            <a:ext cx="304800" cy="304800"/>
          </a:xfrm>
          <a:prstGeom prst="rect">
            <a:avLst/>
          </a:prstGeom>
        </p:spPr>
      </p:pic>
      <p:pic>
        <p:nvPicPr>
          <p:cNvPr id="31" name="FRVOTheAngryFamily_25_3.wav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5" cstate="print"/>
          <a:stretch>
            <a:fillRect/>
          </a:stretch>
        </p:blipFill>
        <p:spPr>
          <a:xfrm>
            <a:off x="8316416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85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8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385"/>
                            </p:stCondLst>
                            <p:childTnLst>
                              <p:par>
                                <p:cTn id="12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385"/>
                            </p:stCondLst>
                            <p:childTnLst>
                              <p:par>
                                <p:cTn id="2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3276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" dur="1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1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5" presetClass="emph" presetSubtype="0" repeatCount="2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5" presetClass="emph" presetSubtype="0" repeatCount="2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661"/>
                            </p:stCondLst>
                            <p:childTnLst>
                              <p:par>
                                <p:cTn id="3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3403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8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9" dur="1424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424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35" presetClass="emph" presetSubtype="0" repeatCount="2000" fill="hold" nodeType="withEffect">
                                  <p:stCondLst>
                                    <p:cond delay="1924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3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35" presetClass="emph" presetSubtype="0" repeatCount="2000" fill="hold" nodeType="withEffect">
                                  <p:stCondLst>
                                    <p:cond delay="1924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5" dur="3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1064"/>
                            </p:stCondLst>
                            <p:childTnLst>
                              <p:par>
                                <p:cTn id="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3110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9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0" dur="122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35" presetClass="emph" presetSubtype="0" repeatCount="2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2" dur="31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5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 showWhenStopped="0">
                <p:cTn id="5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showWhenStopped="0">
                <p:cTn id="5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audio>
              <p:cMediaNode showWhenStopped="0">
                <p:cTn id="5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-780000">
            <a:off x="748679" y="3013434"/>
            <a:ext cx="1660355" cy="2048489"/>
          </a:xfrm>
          <a:prstGeom prst="rect">
            <a:avLst/>
          </a:prstGeom>
        </p:spPr>
      </p:pic>
      <p:pic>
        <p:nvPicPr>
          <p:cNvPr id="14" name="Picture 13" descr="stadium-outside2.bmp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32" y="-24"/>
            <a:ext cx="9185256" cy="6858000"/>
          </a:xfrm>
          <a:prstGeom prst="rect">
            <a:avLst/>
          </a:prstGeom>
        </p:spPr>
      </p:pic>
      <p:pic>
        <p:nvPicPr>
          <p:cNvPr id="8" name="Picture 7" descr="angrylightningbulb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86380" y="2007636"/>
            <a:ext cx="1404239" cy="1549628"/>
          </a:xfrm>
          <a:prstGeom prst="rect">
            <a:avLst/>
          </a:prstGeom>
        </p:spPr>
      </p:pic>
      <p:pic>
        <p:nvPicPr>
          <p:cNvPr id="11" name="Picture 10" descr="angrycarrotface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14546" y="1500174"/>
            <a:ext cx="1359901" cy="2821667"/>
          </a:xfrm>
          <a:prstGeom prst="rect">
            <a:avLst/>
          </a:prstGeom>
        </p:spPr>
      </p:pic>
      <p:pic>
        <p:nvPicPr>
          <p:cNvPr id="10" name="Picture 9" descr="angrytoasterbrow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6248" y="2571744"/>
            <a:ext cx="1214446" cy="807053"/>
          </a:xfrm>
          <a:prstGeom prst="rect">
            <a:avLst/>
          </a:prstGeom>
        </p:spPr>
      </p:pic>
      <p:pic>
        <p:nvPicPr>
          <p:cNvPr id="12" name="Picture 11" descr="stadium-outside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9185256" cy="6858000"/>
          </a:xfrm>
          <a:prstGeom prst="rect">
            <a:avLst/>
          </a:prstGeom>
        </p:spPr>
      </p:pic>
      <p:pic>
        <p:nvPicPr>
          <p:cNvPr id="5" name="Picture 4" descr="confusedwolfman4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14678" y="1643050"/>
            <a:ext cx="1071570" cy="1802897"/>
          </a:xfrm>
          <a:prstGeom prst="rect">
            <a:avLst/>
          </a:prstGeom>
        </p:spPr>
      </p:pic>
      <p:pic>
        <p:nvPicPr>
          <p:cNvPr id="16" name="Picture 15" descr="angryghostcloud4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15074" y="1285860"/>
            <a:ext cx="2701315" cy="2179682"/>
          </a:xfrm>
          <a:prstGeom prst="rect">
            <a:avLst/>
          </a:prstGeom>
        </p:spPr>
      </p:pic>
      <p:sp>
        <p:nvSpPr>
          <p:cNvPr id="29" name="Cloud Callout 28"/>
          <p:cNvSpPr/>
          <p:nvPr/>
        </p:nvSpPr>
        <p:spPr>
          <a:xfrm>
            <a:off x="285720" y="214290"/>
            <a:ext cx="6572296" cy="2143140"/>
          </a:xfrm>
          <a:prstGeom prst="cloudCallout">
            <a:avLst>
              <a:gd name="adj1" fmla="val -29529"/>
              <a:gd name="adj2" fmla="val 83833"/>
            </a:avLst>
          </a:prstGeom>
          <a:solidFill>
            <a:schemeClr val="bg2">
              <a:lumMod val="9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What a lovely pink room.</a:t>
            </a:r>
          </a:p>
        </p:txBody>
      </p:sp>
      <p:pic>
        <p:nvPicPr>
          <p:cNvPr id="13" name="FRVOTheAngryFamily_26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 cstate="print"/>
          <a:stretch>
            <a:fillRect/>
          </a:stretch>
        </p:blipFill>
        <p:spPr>
          <a:xfrm>
            <a:off x="8604448" y="6165304"/>
            <a:ext cx="304800" cy="304800"/>
          </a:xfrm>
          <a:prstGeom prst="rect">
            <a:avLst/>
          </a:prstGeom>
        </p:spPr>
      </p:pic>
      <p:pic>
        <p:nvPicPr>
          <p:cNvPr id="23" name="Picture 22" descr="angrypotatohead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0724983">
            <a:off x="726108" y="2958225"/>
            <a:ext cx="1623892" cy="2003504"/>
          </a:xfrm>
          <a:prstGeom prst="rect">
            <a:avLst/>
          </a:prstGeom>
        </p:spPr>
      </p:pic>
      <p:pic>
        <p:nvPicPr>
          <p:cNvPr id="24" name="Picture 23" descr="angrypotatohead1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0724983">
            <a:off x="726107" y="2958225"/>
            <a:ext cx="1623893" cy="2003504"/>
          </a:xfrm>
          <a:prstGeom prst="rect">
            <a:avLst/>
          </a:prstGeom>
        </p:spPr>
      </p:pic>
      <p:pic>
        <p:nvPicPr>
          <p:cNvPr id="25" name="Picture 24" descr="stadium-outside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496" y="-27384"/>
            <a:ext cx="9185256" cy="68580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8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17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stadium-outside2.bmp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-32" y="-24"/>
            <a:ext cx="9185256" cy="6858000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2357422" y="-142900"/>
            <a:ext cx="4071966" cy="3214710"/>
            <a:chOff x="2357422" y="-142900"/>
            <a:chExt cx="4071966" cy="3214710"/>
          </a:xfrm>
        </p:grpSpPr>
        <p:sp>
          <p:nvSpPr>
            <p:cNvPr id="17" name="Rounded Rectangle 16"/>
            <p:cNvSpPr/>
            <p:nvPr/>
          </p:nvSpPr>
          <p:spPr>
            <a:xfrm>
              <a:off x="2357422" y="-142900"/>
              <a:ext cx="4071966" cy="3214710"/>
            </a:xfrm>
            <a:prstGeom prst="roundRect">
              <a:avLst/>
            </a:prstGeom>
            <a:solidFill>
              <a:srgbClr val="FFFF99"/>
            </a:solidFill>
            <a:ln w="76200">
              <a:solidFill>
                <a:schemeClr val="bg1"/>
              </a:solidFill>
            </a:ln>
            <a:effectLst>
              <a:softEdge rad="635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3" name="Picture 12" descr="stadium-outside2.bmp"/>
            <p:cNvPicPr>
              <a:picLocks noChangeAspect="1"/>
            </p:cNvPicPr>
            <p:nvPr/>
          </p:nvPicPr>
          <p:blipFill>
            <a:blip r:embed="rId7" cstate="print"/>
            <a:srcRect l="36554" t="11458" r="41669" b="69792"/>
            <a:stretch>
              <a:fillRect/>
            </a:stretch>
          </p:blipFill>
          <p:spPr>
            <a:xfrm>
              <a:off x="3357554" y="785794"/>
              <a:ext cx="2000264" cy="1285884"/>
            </a:xfrm>
            <a:prstGeom prst="rect">
              <a:avLst/>
            </a:prstGeom>
            <a:effectLst>
              <a:glow rad="101600">
                <a:schemeClr val="bg1">
                  <a:alpha val="60000"/>
                </a:schemeClr>
              </a:glow>
            </a:effectLst>
          </p:spPr>
        </p:pic>
      </p:grpSp>
      <p:pic>
        <p:nvPicPr>
          <p:cNvPr id="14" name="Picture 13" descr="stadium-outside2.bmp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-32" y="-24"/>
            <a:ext cx="9185256" cy="6858000"/>
          </a:xfrm>
          <a:prstGeom prst="rect">
            <a:avLst/>
          </a:prstGeom>
        </p:spPr>
      </p:pic>
      <p:pic>
        <p:nvPicPr>
          <p:cNvPr id="8" name="Picture 7" descr="angrylightningbulb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86380" y="2007636"/>
            <a:ext cx="1404239" cy="1549628"/>
          </a:xfrm>
          <a:prstGeom prst="rect">
            <a:avLst/>
          </a:prstGeom>
        </p:spPr>
      </p:pic>
      <p:pic>
        <p:nvPicPr>
          <p:cNvPr id="9" name="Picture 8" descr="angrypotatohead1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0724983">
            <a:off x="726107" y="2958225"/>
            <a:ext cx="1623893" cy="2003504"/>
          </a:xfrm>
          <a:prstGeom prst="rect">
            <a:avLst/>
          </a:prstGeom>
        </p:spPr>
      </p:pic>
      <p:pic>
        <p:nvPicPr>
          <p:cNvPr id="11" name="Picture 10" descr="angrycarrotface2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14546" y="1500174"/>
            <a:ext cx="1359901" cy="2821667"/>
          </a:xfrm>
          <a:prstGeom prst="rect">
            <a:avLst/>
          </a:prstGeom>
        </p:spPr>
      </p:pic>
      <p:pic>
        <p:nvPicPr>
          <p:cNvPr id="10" name="Picture 9" descr="angrytoasterbrow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6248" y="2571744"/>
            <a:ext cx="1214446" cy="807053"/>
          </a:xfrm>
          <a:prstGeom prst="rect">
            <a:avLst/>
          </a:prstGeom>
        </p:spPr>
      </p:pic>
      <p:pic>
        <p:nvPicPr>
          <p:cNvPr id="5" name="Picture 4" descr="confusedwolfman4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14678" y="1643050"/>
            <a:ext cx="1071570" cy="1802897"/>
          </a:xfrm>
          <a:prstGeom prst="rect">
            <a:avLst/>
          </a:prstGeom>
        </p:spPr>
      </p:pic>
      <p:pic>
        <p:nvPicPr>
          <p:cNvPr id="16" name="Picture 15" descr="angryghostcloud4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15074" y="1285860"/>
            <a:ext cx="2701315" cy="2179682"/>
          </a:xfrm>
          <a:prstGeom prst="rect">
            <a:avLst/>
          </a:prstGeom>
        </p:spPr>
      </p:pic>
      <p:pic>
        <p:nvPicPr>
          <p:cNvPr id="24" name="Picture 23" descr="stadium-outside2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496" y="-27384"/>
            <a:ext cx="9185256" cy="6858000"/>
          </a:xfrm>
          <a:prstGeom prst="rect">
            <a:avLst/>
          </a:prstGeom>
        </p:spPr>
      </p:pic>
      <p:sp>
        <p:nvSpPr>
          <p:cNvPr id="29" name="Cloud Callout 28"/>
          <p:cNvSpPr/>
          <p:nvPr/>
        </p:nvSpPr>
        <p:spPr>
          <a:xfrm>
            <a:off x="857224" y="4000504"/>
            <a:ext cx="4786346" cy="2571768"/>
          </a:xfrm>
          <a:prstGeom prst="cloudCallout">
            <a:avLst>
              <a:gd name="adj1" fmla="val 87052"/>
              <a:gd name="adj2" fmla="val -50537"/>
            </a:avLst>
          </a:prstGeom>
          <a:solidFill>
            <a:schemeClr val="bg2">
              <a:lumMod val="9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…and so it begins…</a:t>
            </a:r>
          </a:p>
        </p:txBody>
      </p:sp>
      <p:pic>
        <p:nvPicPr>
          <p:cNvPr id="19" name="MS900074827[1]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grpSp>
        <p:nvGrpSpPr>
          <p:cNvPr id="22" name="Group 21"/>
          <p:cNvGrpSpPr/>
          <p:nvPr/>
        </p:nvGrpSpPr>
        <p:grpSpPr>
          <a:xfrm>
            <a:off x="7072330" y="6715148"/>
            <a:ext cx="1428760" cy="1928826"/>
            <a:chOff x="7072330" y="6715148"/>
            <a:chExt cx="1428760" cy="1928826"/>
          </a:xfrm>
        </p:grpSpPr>
        <p:sp>
          <p:nvSpPr>
            <p:cNvPr id="21" name="Oval 20"/>
            <p:cNvSpPr/>
            <p:nvPr/>
          </p:nvSpPr>
          <p:spPr>
            <a:xfrm>
              <a:off x="7072330" y="6715148"/>
              <a:ext cx="1428760" cy="1928826"/>
            </a:xfrm>
            <a:prstGeom prst="ellipse">
              <a:avLst/>
            </a:prstGeom>
            <a:solidFill>
              <a:srgbClr val="FFFF99"/>
            </a:solidFill>
            <a:ln w="76200">
              <a:solidFill>
                <a:schemeClr val="bg1"/>
              </a:solidFill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0" name="Picture 19" descr="pinapple.bmp"/>
            <p:cNvPicPr>
              <a:picLocks noChangeAspect="1"/>
            </p:cNvPicPr>
            <p:nvPr/>
          </p:nvPicPr>
          <p:blipFill>
            <a:blip r:embed="rId1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286644" y="6858000"/>
              <a:ext cx="1019175" cy="1514475"/>
            </a:xfrm>
            <a:prstGeom prst="rect">
              <a:avLst/>
            </a:prstGeom>
            <a:effectLst>
              <a:glow rad="101600">
                <a:srgbClr val="FFFF00">
                  <a:alpha val="60000"/>
                </a:srgbClr>
              </a:glow>
            </a:effectLst>
          </p:spPr>
        </p:pic>
      </p:grpSp>
      <p:pic>
        <p:nvPicPr>
          <p:cNvPr id="23" name="FRVOTheAngryFamily_27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 cstate="print"/>
          <a:stretch>
            <a:fillRect/>
          </a:stretch>
        </p:blipFill>
        <p:spPr>
          <a:xfrm>
            <a:off x="8839200" y="60212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74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xit" presetSubtype="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xit" presetSubtype="0" fill="hold" grpId="0" nodeType="withEffect">
                                  <p:stCondLst>
                                    <p:cond delay="2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8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766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07407E-6 L -0.00503 -0.22061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0" y="-11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  <p:bldLst>
      <p:bldP spid="2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 descr="stadium-outside2.bmp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-41256" y="0"/>
            <a:ext cx="9185256" cy="6858000"/>
          </a:xfrm>
          <a:prstGeom prst="rect">
            <a:avLst/>
          </a:prstGeom>
        </p:spPr>
      </p:pic>
      <p:pic>
        <p:nvPicPr>
          <p:cNvPr id="26" name="Picture 25" descr="spanishham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49322" y="428604"/>
            <a:ext cx="3895238" cy="375238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12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3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2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22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25" name="Picture 24" descr="angrycarrotface.bmp"/>
          <p:cNvPicPr>
            <a:picLocks noChangeAspect="1"/>
          </p:cNvPicPr>
          <p:nvPr/>
        </p:nvPicPr>
        <p:blipFill>
          <a:blip r:embed="rId2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2844" y="-1700293"/>
            <a:ext cx="914397" cy="1583049"/>
          </a:xfrm>
          <a:prstGeom prst="rect">
            <a:avLst/>
          </a:prstGeom>
        </p:spPr>
      </p:pic>
      <p:grpSp>
        <p:nvGrpSpPr>
          <p:cNvPr id="28" name="Group 27"/>
          <p:cNvGrpSpPr/>
          <p:nvPr/>
        </p:nvGrpSpPr>
        <p:grpSpPr>
          <a:xfrm>
            <a:off x="0" y="6858000"/>
            <a:ext cx="1428760" cy="1928826"/>
            <a:chOff x="7072330" y="6715148"/>
            <a:chExt cx="1428760" cy="1928826"/>
          </a:xfrm>
        </p:grpSpPr>
        <p:sp>
          <p:nvSpPr>
            <p:cNvPr id="29" name="Oval 28"/>
            <p:cNvSpPr/>
            <p:nvPr/>
          </p:nvSpPr>
          <p:spPr>
            <a:xfrm>
              <a:off x="7072330" y="6715148"/>
              <a:ext cx="1428760" cy="1928826"/>
            </a:xfrm>
            <a:prstGeom prst="ellipse">
              <a:avLst/>
            </a:prstGeom>
            <a:solidFill>
              <a:srgbClr val="FFFF99"/>
            </a:solidFill>
            <a:ln w="76200">
              <a:solidFill>
                <a:schemeClr val="bg1"/>
              </a:solidFill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30" name="Picture 29" descr="pinapple.bmp"/>
            <p:cNvPicPr>
              <a:picLocks noChangeAspect="1"/>
            </p:cNvPicPr>
            <p:nvPr/>
          </p:nvPicPr>
          <p:blipFill>
            <a:blip r:embed="rId2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286644" y="6858000"/>
              <a:ext cx="1019175" cy="1514475"/>
            </a:xfrm>
            <a:prstGeom prst="rect">
              <a:avLst/>
            </a:prstGeom>
            <a:effectLst>
              <a:glow rad="101600">
                <a:srgbClr val="FFFF00">
                  <a:alpha val="60000"/>
                </a:srgbClr>
              </a:glow>
            </a:effectLst>
          </p:spPr>
        </p:pic>
      </p:grpSp>
      <p:pic>
        <p:nvPicPr>
          <p:cNvPr id="31" name="MS900074827[1]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7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pic>
        <p:nvPicPr>
          <p:cNvPr id="16" name="Picture 15" descr="A drawing of a spatula&#10;&#10;AI-generated content may be incorrect.">
            <a:extLst>
              <a:ext uri="{FF2B5EF4-FFF2-40B4-BE49-F238E27FC236}">
                <a16:creationId xmlns:a16="http://schemas.microsoft.com/office/drawing/2014/main" id="{236E22AC-7CEF-E1BC-A72B-A5A8B991D8E5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49557" y="7981984"/>
            <a:ext cx="3857625" cy="6858000"/>
          </a:xfrm>
          <a:prstGeom prst="rect">
            <a:avLst/>
          </a:prstGeom>
        </p:spPr>
      </p:pic>
      <p:pic>
        <p:nvPicPr>
          <p:cNvPr id="20" name="Picture 19" descr="A drawing of a spatula&#10;&#10;AI-generated content may be incorrect.">
            <a:extLst>
              <a:ext uri="{FF2B5EF4-FFF2-40B4-BE49-F238E27FC236}">
                <a16:creationId xmlns:a16="http://schemas.microsoft.com/office/drawing/2014/main" id="{E725011C-DC0C-45A4-8702-B505222A3E58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1857369" y="-93225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7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4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65 L -0.01615 -0.41065 C -0.06059 -0.79583 -0.02413 -0.46019 -0.01945 -1.46412 C -0.01875 -1.60787 -0.01858 -1.75116 -0.01615 -1.89491 C -0.01528 -1.94398 -0.00938 -2.04167 -0.00938 -2.04167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ptsTypes="AAAAAAAAAAAA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0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6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31 C 0.00035 0.64005 -0.00087 0.78102 -0.00416 0.9213 C -0.00538 0.97037 -0.01076 1.01898 -0.01076 1.06806 C -0.0118 1.42801 -0.00833 1.78796 -0.00746 2.14815 C -0.00729 2.24445 -0.00746 2.34074 -0.00746 2.43704 L -0.00746 2.43704 " pathEditMode="relative" ptsTypes="AAAAAAA">
                                      <p:cBhvr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40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7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9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6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8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6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7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8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7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8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3.61111E-6 7.40741E-7 C -0.08282 -0.00116 -0.16563 -0.00232 -0.22084 0.025 C -0.27605 0.05231 -0.31563 0.11435 -0.33125 0.16389 C -0.34688 0.21343 -0.33125 0.28009 -0.31493 0.32222 C -0.29844 0.36435 -0.25608 0.39907 -0.23264 0.41667 C -0.2092 0.43426 -0.20677 0.42546 -0.17396 0.42778 C -0.14098 0.43009 -0.0882 0.43032 -0.03525 0.43055 " pathEditMode="relative" rAng="0" ptsTypes="aaaaaaA">
                                      <p:cBhvr>
                                        <p:cTn id="8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00" y="21600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8" presetClass="emph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Rot by="-10800000">
                                      <p:cBhvr>
                                        <p:cTn id="9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93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4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5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7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10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102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5" dur="2766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6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1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1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4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15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07407E-6 L -0.00503 -0.22061 " pathEditMode="relative" rAng="0" ptsTypes="AA">
                                      <p:cBhvr>
                                        <p:cTn id="119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0" y="-11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tadium-outside2.bmp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85256" cy="6858000"/>
          </a:xfrm>
          <a:prstGeom prst="rect">
            <a:avLst/>
          </a:prstGeom>
        </p:spPr>
      </p:pic>
      <p:pic>
        <p:nvPicPr>
          <p:cNvPr id="8" name="Picture 7" descr="pinappl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86050" y="2143116"/>
            <a:ext cx="1019175" cy="1514475"/>
          </a:xfrm>
          <a:prstGeom prst="rect">
            <a:avLst/>
          </a:prstGeom>
        </p:spPr>
      </p:pic>
      <p:pic>
        <p:nvPicPr>
          <p:cNvPr id="9" name="Picture 8" descr="stadium-outsid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80FF"/>
              </a:clrFrom>
              <a:clrTo>
                <a:srgbClr val="FF80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-24"/>
            <a:ext cx="9185256" cy="6858000"/>
          </a:xfrm>
          <a:prstGeom prst="rect">
            <a:avLst/>
          </a:prstGeom>
        </p:spPr>
      </p:pic>
      <p:pic>
        <p:nvPicPr>
          <p:cNvPr id="13" name="Picture 12" descr="angryghostcloud4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14942" y="785794"/>
            <a:ext cx="2701315" cy="2179681"/>
          </a:xfrm>
          <a:prstGeom prst="rect">
            <a:avLst/>
          </a:prstGeom>
        </p:spPr>
      </p:pic>
      <p:pic>
        <p:nvPicPr>
          <p:cNvPr id="7" name="Picture 6" descr="angryghostcloud4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14942" y="785794"/>
            <a:ext cx="2701315" cy="2179682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1357290" y="3286124"/>
            <a:ext cx="5572164" cy="3143272"/>
          </a:xfrm>
          <a:prstGeom prst="wedgeRoundRectCallout">
            <a:avLst>
              <a:gd name="adj1" fmla="val 38101"/>
              <a:gd name="adj2" fmla="val -89165"/>
              <a:gd name="adj3" fmla="val 16667"/>
            </a:avLst>
          </a:prstGeom>
          <a:solidFill>
            <a:schemeClr val="bg2">
              <a:lumMod val="9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I need to do two things, study French, and adopt a family of like minded people to help me.</a:t>
            </a:r>
          </a:p>
        </p:txBody>
      </p:sp>
      <p:pic>
        <p:nvPicPr>
          <p:cNvPr id="10" name="FRVOTheAngryFamily_3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8532440" y="609329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9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33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33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1500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73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63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14" dur="16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autoRev="1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Motion origin="layout" path="M -6.66667E-6 0.00023 C -0.00035 0.00486 -0.0007 0.00926 0.00416 -0.02199 C 0.00902 -0.05278 0.01527 -0.13658 0.02916 -0.18565 C 0.04305 -0.23473 0.06735 -0.31019 0.08749 -0.31621 C 0.10763 -0.32223 0.13333 -0.25463 0.14999 -0.22176 C 0.16666 -0.18889 0.17638 -0.15556 0.18749 -0.11898 C 0.1986 -0.08241 0.21527 -0.02269 0.21666 -0.00255 C 0.21805 0.01782 0.20694 0.01041 0.19583 0.00301 " pathEditMode="relative" ptsTypes="aaaaaaaA">
                                      <p:cBhvr>
                                        <p:cTn id="16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2" presetClass="exit" presetSubtype="8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icking potatoes by Brian M Forbes."/>
          <p:cNvPicPr>
            <a:picLocks noChangeAspect="1" noChangeArrowheads="1"/>
          </p:cNvPicPr>
          <p:nvPr/>
        </p:nvPicPr>
        <p:blipFill>
          <a:blip r:embed="rId11" cstate="print"/>
          <a:srcRect r="33600"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pic>
        <p:nvPicPr>
          <p:cNvPr id="6" name="Picture 5" descr="angrypotatohead2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86118" y="5786454"/>
            <a:ext cx="868516" cy="1071545"/>
          </a:xfrm>
          <a:prstGeom prst="rect">
            <a:avLst/>
          </a:prstGeom>
        </p:spPr>
      </p:pic>
      <p:pic>
        <p:nvPicPr>
          <p:cNvPr id="5" name="Picture 2" descr="Picking potatoes by Brian M Forbes."/>
          <p:cNvPicPr>
            <a:picLocks noChangeAspect="1" noChangeArrowheads="1"/>
          </p:cNvPicPr>
          <p:nvPr/>
        </p:nvPicPr>
        <p:blipFill>
          <a:blip r:embed="rId11" cstate="print"/>
          <a:srcRect t="62500" r="33600"/>
          <a:stretch>
            <a:fillRect/>
          </a:stretch>
        </p:blipFill>
        <p:spPr bwMode="auto">
          <a:xfrm>
            <a:off x="0" y="4286256"/>
            <a:ext cx="9144001" cy="2571744"/>
          </a:xfrm>
          <a:prstGeom prst="rect">
            <a:avLst/>
          </a:prstGeom>
          <a:noFill/>
        </p:spPr>
      </p:pic>
      <p:pic>
        <p:nvPicPr>
          <p:cNvPr id="7" name="Picture 6" descr="angrypotatohead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8858280" y="3853330"/>
            <a:ext cx="2666993" cy="3290446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2643174" y="1214422"/>
            <a:ext cx="2643206" cy="1143008"/>
          </a:xfrm>
          <a:prstGeom prst="wedgeRoundRectCallout">
            <a:avLst>
              <a:gd name="adj1" fmla="val 38986"/>
              <a:gd name="adj2" fmla="val 201893"/>
              <a:gd name="adj3" fmla="val 16667"/>
            </a:avLst>
          </a:prstGeom>
          <a:solidFill>
            <a:schemeClr val="bg2">
              <a:lumMod val="9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Bonjour !</a:t>
            </a:r>
          </a:p>
        </p:txBody>
      </p:sp>
      <p:pic>
        <p:nvPicPr>
          <p:cNvPr id="10" name="Picture 9" descr="pinapple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0554967">
            <a:off x="-1019175" y="5343525"/>
            <a:ext cx="1019175" cy="1514475"/>
          </a:xfrm>
          <a:prstGeom prst="rect">
            <a:avLst/>
          </a:prstGeom>
        </p:spPr>
      </p:pic>
      <p:pic>
        <p:nvPicPr>
          <p:cNvPr id="12" name="intermezzo2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 cstate="print"/>
          <a:stretch>
            <a:fillRect/>
          </a:stretch>
        </p:blipFill>
        <p:spPr>
          <a:xfrm>
            <a:off x="8643966" y="5643578"/>
            <a:ext cx="304800" cy="304800"/>
          </a:xfrm>
          <a:prstGeom prst="rect">
            <a:avLst/>
          </a:prstGeom>
        </p:spPr>
      </p:pic>
      <p:pic>
        <p:nvPicPr>
          <p:cNvPr id="13" name="boing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 cstate="print"/>
          <a:stretch>
            <a:fillRect/>
          </a:stretch>
        </p:blipFill>
        <p:spPr>
          <a:xfrm>
            <a:off x="8358214" y="5786454"/>
            <a:ext cx="304800" cy="304800"/>
          </a:xfrm>
          <a:prstGeom prst="rect">
            <a:avLst/>
          </a:prstGeom>
        </p:spPr>
      </p:pic>
      <p:pic>
        <p:nvPicPr>
          <p:cNvPr id="14" name="comrico.wav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7" cstate="print"/>
          <a:stretch>
            <a:fillRect/>
          </a:stretch>
        </p:blipFill>
        <p:spPr>
          <a:xfrm>
            <a:off x="8839200" y="5000636"/>
            <a:ext cx="304800" cy="304800"/>
          </a:xfrm>
          <a:prstGeom prst="rect">
            <a:avLst/>
          </a:prstGeom>
        </p:spPr>
      </p:pic>
      <p:pic>
        <p:nvPicPr>
          <p:cNvPr id="11" name="FRVOTheAngryFamily_4.wav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8" cstate="print"/>
          <a:stretch>
            <a:fillRect/>
          </a:stretch>
        </p:blipFill>
        <p:spPr>
          <a:xfrm>
            <a:off x="8172400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3.33333E-6 L 1.5007 0.01991 " pathEditMode="relative" rAng="0" ptsTypes="AA">
                                      <p:cBhvr>
                                        <p:cTn id="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000" y="1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95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" presetID="1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500"/>
                            </p:stCondLst>
                            <p:childTnLst>
                              <p:par>
                                <p:cTn id="15" presetID="0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743 -0.01227 C 0.18472 -0.38611 0.29271 -0.75926 0.39392 -0.84051 C 0.49497 -0.92176 0.63507 -0.55741 0.68386 -0.50093 " pathEditMode="relative" rAng="0" ptsTypes="aaA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300" y="-4550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3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500"/>
                            </p:stCondLst>
                            <p:childTnLst>
                              <p:par>
                                <p:cTn id="2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-1.36267 -0.01851 " pathEditMode="relative" rAng="0" ptsTypes="AA">
                                      <p:cBhvr>
                                        <p:cTn id="23" dur="1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8100" y="-900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68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showWhenStopped="0">
                <p:cTn id="2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showWhenStopped="0">
                <p:cTn id="2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showWhenStopped="0">
                <p:cTn id="2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Grass 01 by 100kr.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3" descr="angrycarrot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85984" y="642918"/>
            <a:ext cx="771521" cy="1600834"/>
          </a:xfrm>
          <a:prstGeom prst="rect">
            <a:avLst/>
          </a:prstGeom>
        </p:spPr>
      </p:pic>
      <p:pic>
        <p:nvPicPr>
          <p:cNvPr id="5" name="Picture 4" descr="angrycarrot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00364" y="785794"/>
            <a:ext cx="664253" cy="1378262"/>
          </a:xfrm>
          <a:prstGeom prst="rect">
            <a:avLst/>
          </a:prstGeom>
        </p:spPr>
      </p:pic>
      <p:pic>
        <p:nvPicPr>
          <p:cNvPr id="6" name="Picture 5" descr="angrycarrot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785794"/>
            <a:ext cx="771521" cy="1600834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6248" y="0"/>
            <a:ext cx="664253" cy="1378262"/>
          </a:xfrm>
          <a:prstGeom prst="rect">
            <a:avLst/>
          </a:prstGeom>
        </p:spPr>
      </p:pic>
      <p:pic>
        <p:nvPicPr>
          <p:cNvPr id="8" name="Picture 7" descr="angrycarrot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428992" y="0"/>
            <a:ext cx="771521" cy="1600834"/>
          </a:xfrm>
          <a:prstGeom prst="rect">
            <a:avLst/>
          </a:prstGeom>
        </p:spPr>
      </p:pic>
      <p:pic>
        <p:nvPicPr>
          <p:cNvPr id="9" name="Picture 8" descr="angrycarrot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071934" y="1428736"/>
            <a:ext cx="664253" cy="1378262"/>
          </a:xfrm>
          <a:prstGeom prst="rect">
            <a:avLst/>
          </a:prstGeom>
        </p:spPr>
      </p:pic>
      <p:pic>
        <p:nvPicPr>
          <p:cNvPr id="10" name="Picture 9" descr="angrycarrot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429124" y="1643050"/>
            <a:ext cx="664253" cy="1378262"/>
          </a:xfrm>
          <a:prstGeom prst="rect">
            <a:avLst/>
          </a:prstGeom>
        </p:spPr>
      </p:pic>
      <p:pic>
        <p:nvPicPr>
          <p:cNvPr id="11" name="Picture 10" descr="angrycarrot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8358214" y="2285992"/>
            <a:ext cx="664253" cy="1378262"/>
          </a:xfrm>
          <a:prstGeom prst="rect">
            <a:avLst/>
          </a:prstGeom>
        </p:spPr>
      </p:pic>
      <p:pic>
        <p:nvPicPr>
          <p:cNvPr id="12" name="Picture 11" descr="angrycarrot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86578" y="928670"/>
            <a:ext cx="664253" cy="1378262"/>
          </a:xfrm>
          <a:prstGeom prst="rect">
            <a:avLst/>
          </a:prstGeom>
        </p:spPr>
      </p:pic>
      <p:pic>
        <p:nvPicPr>
          <p:cNvPr id="13" name="Picture 12" descr="angrycarrot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00034" y="0"/>
            <a:ext cx="664253" cy="1378262"/>
          </a:xfrm>
          <a:prstGeom prst="rect">
            <a:avLst/>
          </a:prstGeom>
        </p:spPr>
      </p:pic>
      <p:pic>
        <p:nvPicPr>
          <p:cNvPr id="14" name="Picture 13" descr="angrycarrot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8479747" y="714356"/>
            <a:ext cx="664253" cy="1378262"/>
          </a:xfrm>
          <a:prstGeom prst="rect">
            <a:avLst/>
          </a:prstGeom>
        </p:spPr>
      </p:pic>
      <p:pic>
        <p:nvPicPr>
          <p:cNvPr id="15" name="Picture 14" descr="angrycarrot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143636" y="1928802"/>
            <a:ext cx="664253" cy="1378262"/>
          </a:xfrm>
          <a:prstGeom prst="rect">
            <a:avLst/>
          </a:prstGeom>
        </p:spPr>
      </p:pic>
      <p:pic>
        <p:nvPicPr>
          <p:cNvPr id="16" name="Picture 15" descr="angrycarrot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071934" y="2714620"/>
            <a:ext cx="664253" cy="1378262"/>
          </a:xfrm>
          <a:prstGeom prst="rect">
            <a:avLst/>
          </a:prstGeom>
        </p:spPr>
      </p:pic>
      <p:pic>
        <p:nvPicPr>
          <p:cNvPr id="17" name="Picture 16" descr="angrycarrot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291134" y="2647936"/>
            <a:ext cx="664253" cy="1378262"/>
          </a:xfrm>
          <a:prstGeom prst="rect">
            <a:avLst/>
          </a:prstGeom>
        </p:spPr>
      </p:pic>
      <p:pic>
        <p:nvPicPr>
          <p:cNvPr id="18" name="Picture 17" descr="angrycarrotface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443533" y="2143116"/>
            <a:ext cx="981000" cy="2035482"/>
          </a:xfrm>
          <a:prstGeom prst="rect">
            <a:avLst/>
          </a:prstGeom>
        </p:spPr>
      </p:pic>
      <p:pic>
        <p:nvPicPr>
          <p:cNvPr id="19" name="Picture 18" descr="angrycarrot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072198" y="3000372"/>
            <a:ext cx="664253" cy="1378262"/>
          </a:xfrm>
          <a:prstGeom prst="rect">
            <a:avLst/>
          </a:prstGeom>
        </p:spPr>
      </p:pic>
      <p:pic>
        <p:nvPicPr>
          <p:cNvPr id="20" name="Picture 19" descr="angrycarrot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643702" y="2357430"/>
            <a:ext cx="664253" cy="1378262"/>
          </a:xfrm>
          <a:prstGeom prst="rect">
            <a:avLst/>
          </a:prstGeom>
        </p:spPr>
      </p:pic>
      <p:pic>
        <p:nvPicPr>
          <p:cNvPr id="21" name="Picture 20" descr="angrycarrot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7356" y="1214422"/>
            <a:ext cx="771521" cy="1600834"/>
          </a:xfrm>
          <a:prstGeom prst="rect">
            <a:avLst/>
          </a:prstGeom>
        </p:spPr>
      </p:pic>
      <p:pic>
        <p:nvPicPr>
          <p:cNvPr id="22" name="Picture 21" descr="angrycarrot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000108"/>
            <a:ext cx="771521" cy="1600834"/>
          </a:xfrm>
          <a:prstGeom prst="rect">
            <a:avLst/>
          </a:prstGeom>
        </p:spPr>
      </p:pic>
      <p:pic>
        <p:nvPicPr>
          <p:cNvPr id="23" name="Picture 22" descr="angrycarrot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71538" y="785794"/>
            <a:ext cx="771521" cy="1600834"/>
          </a:xfrm>
          <a:prstGeom prst="rect">
            <a:avLst/>
          </a:prstGeom>
        </p:spPr>
      </p:pic>
      <p:pic>
        <p:nvPicPr>
          <p:cNvPr id="24" name="Picture 23" descr="angrycarrot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95584" y="1252518"/>
            <a:ext cx="771521" cy="1600834"/>
          </a:xfrm>
          <a:prstGeom prst="rect">
            <a:avLst/>
          </a:prstGeom>
        </p:spPr>
      </p:pic>
      <p:pic>
        <p:nvPicPr>
          <p:cNvPr id="25" name="Picture 24" descr="angrycarrot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786" y="1000108"/>
            <a:ext cx="771521" cy="1600834"/>
          </a:xfrm>
          <a:prstGeom prst="rect">
            <a:avLst/>
          </a:prstGeom>
        </p:spPr>
      </p:pic>
      <p:pic>
        <p:nvPicPr>
          <p:cNvPr id="26" name="Picture 25" descr="angrycarrot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00384" y="1557318"/>
            <a:ext cx="771521" cy="1600834"/>
          </a:xfrm>
          <a:prstGeom prst="rect">
            <a:avLst/>
          </a:prstGeom>
        </p:spPr>
      </p:pic>
      <p:pic>
        <p:nvPicPr>
          <p:cNvPr id="27" name="Picture 26" descr="angrycarrot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7224" y="4786322"/>
            <a:ext cx="771521" cy="1600834"/>
          </a:xfrm>
          <a:prstGeom prst="rect">
            <a:avLst/>
          </a:prstGeom>
        </p:spPr>
      </p:pic>
      <p:pic>
        <p:nvPicPr>
          <p:cNvPr id="28" name="Picture 27" descr="angrycarrot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643042" y="2357430"/>
            <a:ext cx="771521" cy="1600834"/>
          </a:xfrm>
          <a:prstGeom prst="rect">
            <a:avLst/>
          </a:prstGeom>
        </p:spPr>
      </p:pic>
      <p:pic>
        <p:nvPicPr>
          <p:cNvPr id="29" name="Picture 28" descr="angrycarrot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42910" y="3500438"/>
            <a:ext cx="771521" cy="1600834"/>
          </a:xfrm>
          <a:prstGeom prst="rect">
            <a:avLst/>
          </a:prstGeom>
        </p:spPr>
      </p:pic>
      <p:pic>
        <p:nvPicPr>
          <p:cNvPr id="30" name="Picture 29" descr="angrycarrot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786446" y="1071546"/>
            <a:ext cx="771521" cy="1600834"/>
          </a:xfrm>
          <a:prstGeom prst="rect">
            <a:avLst/>
          </a:prstGeom>
        </p:spPr>
      </p:pic>
      <p:pic>
        <p:nvPicPr>
          <p:cNvPr id="31" name="Picture 30" descr="angrycarrot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572000" y="3214686"/>
            <a:ext cx="771521" cy="1600834"/>
          </a:xfrm>
          <a:prstGeom prst="rect">
            <a:avLst/>
          </a:prstGeom>
        </p:spPr>
      </p:pic>
      <p:pic>
        <p:nvPicPr>
          <p:cNvPr id="32" name="Picture 31" descr="angrycarrotface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000232" y="3714752"/>
            <a:ext cx="985835" cy="2045516"/>
          </a:xfrm>
          <a:prstGeom prst="rect">
            <a:avLst/>
          </a:prstGeom>
        </p:spPr>
      </p:pic>
      <p:pic>
        <p:nvPicPr>
          <p:cNvPr id="33" name="Picture 32" descr="angrycarrot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285852" y="3286124"/>
            <a:ext cx="771521" cy="1600834"/>
          </a:xfrm>
          <a:prstGeom prst="rect">
            <a:avLst/>
          </a:prstGeom>
        </p:spPr>
      </p:pic>
      <p:pic>
        <p:nvPicPr>
          <p:cNvPr id="34" name="Picture 33" descr="angrycarrot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357950" y="142852"/>
            <a:ext cx="771521" cy="1600834"/>
          </a:xfrm>
          <a:prstGeom prst="rect">
            <a:avLst/>
          </a:prstGeom>
        </p:spPr>
      </p:pic>
      <p:pic>
        <p:nvPicPr>
          <p:cNvPr id="35" name="Picture 34" descr="angrycarrotface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86709" y="4188062"/>
            <a:ext cx="1128711" cy="2341970"/>
          </a:xfrm>
          <a:prstGeom prst="rect">
            <a:avLst/>
          </a:prstGeom>
        </p:spPr>
      </p:pic>
      <p:pic>
        <p:nvPicPr>
          <p:cNvPr id="36" name="Picture 35" descr="angrycarrot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500694" y="-142900"/>
            <a:ext cx="771521" cy="1600834"/>
          </a:xfrm>
          <a:prstGeom prst="rect">
            <a:avLst/>
          </a:prstGeom>
        </p:spPr>
      </p:pic>
      <p:pic>
        <p:nvPicPr>
          <p:cNvPr id="37" name="Picture 36" descr="angrycarrot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858148" y="214290"/>
            <a:ext cx="771521" cy="1600834"/>
          </a:xfrm>
          <a:prstGeom prst="rect">
            <a:avLst/>
          </a:prstGeom>
        </p:spPr>
      </p:pic>
      <p:pic>
        <p:nvPicPr>
          <p:cNvPr id="38" name="Picture 37" descr="angrycarrot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571736" y="0"/>
            <a:ext cx="771521" cy="1600834"/>
          </a:xfrm>
          <a:prstGeom prst="rect">
            <a:avLst/>
          </a:prstGeom>
        </p:spPr>
      </p:pic>
      <p:pic>
        <p:nvPicPr>
          <p:cNvPr id="39" name="Picture 38" descr="angrycarrotface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929190" y="3786190"/>
            <a:ext cx="1143008" cy="2371635"/>
          </a:xfrm>
          <a:prstGeom prst="rect">
            <a:avLst/>
          </a:prstGeom>
        </p:spPr>
      </p:pic>
      <p:pic>
        <p:nvPicPr>
          <p:cNvPr id="40" name="Picture 39" descr="angrycarrot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14346" y="2071678"/>
            <a:ext cx="771521" cy="1600834"/>
          </a:xfrm>
          <a:prstGeom prst="rect">
            <a:avLst/>
          </a:prstGeom>
        </p:spPr>
      </p:pic>
      <p:pic>
        <p:nvPicPr>
          <p:cNvPr id="41" name="Picture 40" descr="angrycarrotface2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00826" y="5000612"/>
            <a:ext cx="895167" cy="1857388"/>
          </a:xfrm>
          <a:prstGeom prst="rect">
            <a:avLst/>
          </a:prstGeom>
        </p:spPr>
      </p:pic>
      <p:pic>
        <p:nvPicPr>
          <p:cNvPr id="42" name="Picture 41" descr="angrycarrot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500958" y="1928802"/>
            <a:ext cx="771521" cy="1600834"/>
          </a:xfrm>
          <a:prstGeom prst="rect">
            <a:avLst/>
          </a:prstGeom>
        </p:spPr>
      </p:pic>
      <p:pic>
        <p:nvPicPr>
          <p:cNvPr id="43" name="Picture 42" descr="angrycarrot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8001024" y="1571612"/>
            <a:ext cx="771521" cy="1600834"/>
          </a:xfrm>
          <a:prstGeom prst="rect">
            <a:avLst/>
          </a:prstGeom>
        </p:spPr>
      </p:pic>
      <p:pic>
        <p:nvPicPr>
          <p:cNvPr id="44" name="Picture 43" descr="angrycarrot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1214422"/>
            <a:ext cx="664253" cy="1378262"/>
          </a:xfrm>
          <a:prstGeom prst="rect">
            <a:avLst/>
          </a:prstGeom>
        </p:spPr>
      </p:pic>
      <p:pic>
        <p:nvPicPr>
          <p:cNvPr id="45" name="Picture 44" descr="angrycarrotface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43042" y="4886830"/>
            <a:ext cx="950005" cy="1971170"/>
          </a:xfrm>
          <a:prstGeom prst="rect">
            <a:avLst/>
          </a:prstGeom>
        </p:spPr>
      </p:pic>
      <p:pic>
        <p:nvPicPr>
          <p:cNvPr id="46" name="Picture 45" descr="angrycarrotface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786" y="1785926"/>
            <a:ext cx="801971" cy="1664014"/>
          </a:xfrm>
          <a:prstGeom prst="rect">
            <a:avLst/>
          </a:prstGeom>
        </p:spPr>
      </p:pic>
      <p:pic>
        <p:nvPicPr>
          <p:cNvPr id="47" name="Picture 46" descr="angrycarrot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00298" y="3000372"/>
            <a:ext cx="664253" cy="1378262"/>
          </a:xfrm>
          <a:prstGeom prst="rect">
            <a:avLst/>
          </a:prstGeom>
        </p:spPr>
      </p:pic>
      <p:pic>
        <p:nvPicPr>
          <p:cNvPr id="48" name="Picture 47" descr="angrycarrot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43306" y="1500174"/>
            <a:ext cx="664253" cy="1378262"/>
          </a:xfrm>
          <a:prstGeom prst="rect">
            <a:avLst/>
          </a:prstGeom>
        </p:spPr>
      </p:pic>
      <p:pic>
        <p:nvPicPr>
          <p:cNvPr id="49" name="Picture 48" descr="angrycarrot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43240" y="5479738"/>
            <a:ext cx="664253" cy="1378262"/>
          </a:xfrm>
          <a:prstGeom prst="rect">
            <a:avLst/>
          </a:prstGeom>
        </p:spPr>
      </p:pic>
      <p:pic>
        <p:nvPicPr>
          <p:cNvPr id="50" name="Picture 49" descr="angrycarrotface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71802" y="4330915"/>
            <a:ext cx="1217928" cy="2527085"/>
          </a:xfrm>
          <a:prstGeom prst="rect">
            <a:avLst/>
          </a:prstGeom>
        </p:spPr>
      </p:pic>
      <p:pic>
        <p:nvPicPr>
          <p:cNvPr id="51" name="Picture 50" descr="angrycarrot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57752" y="1000108"/>
            <a:ext cx="664253" cy="1378262"/>
          </a:xfrm>
          <a:prstGeom prst="rect">
            <a:avLst/>
          </a:prstGeom>
        </p:spPr>
      </p:pic>
      <p:pic>
        <p:nvPicPr>
          <p:cNvPr id="52" name="Picture 51" descr="angrycarrot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29190" y="1928802"/>
            <a:ext cx="664253" cy="1378262"/>
          </a:xfrm>
          <a:prstGeom prst="rect">
            <a:avLst/>
          </a:prstGeom>
        </p:spPr>
      </p:pic>
      <p:pic>
        <p:nvPicPr>
          <p:cNvPr id="53" name="Picture 52" descr="angrycarrot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43306" y="2786058"/>
            <a:ext cx="664253" cy="1378262"/>
          </a:xfrm>
          <a:prstGeom prst="rect">
            <a:avLst/>
          </a:prstGeom>
        </p:spPr>
      </p:pic>
      <p:pic>
        <p:nvPicPr>
          <p:cNvPr id="54" name="Picture 53" descr="angrycarrot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29586" y="3143248"/>
            <a:ext cx="664253" cy="1378262"/>
          </a:xfrm>
          <a:prstGeom prst="rect">
            <a:avLst/>
          </a:prstGeom>
        </p:spPr>
      </p:pic>
      <p:pic>
        <p:nvPicPr>
          <p:cNvPr id="55" name="Picture 54" descr="angrycarrot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86050" y="2000240"/>
            <a:ext cx="664253" cy="1378262"/>
          </a:xfrm>
          <a:prstGeom prst="rect">
            <a:avLst/>
          </a:prstGeom>
        </p:spPr>
      </p:pic>
      <p:pic>
        <p:nvPicPr>
          <p:cNvPr id="56" name="Picture 55" descr="angrycarrotface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72000" y="4918496"/>
            <a:ext cx="807129" cy="1674716"/>
          </a:xfrm>
          <a:prstGeom prst="rect">
            <a:avLst/>
          </a:prstGeom>
        </p:spPr>
      </p:pic>
      <p:pic>
        <p:nvPicPr>
          <p:cNvPr id="57" name="Picture 56" descr="angrycarrot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86116" y="3214686"/>
            <a:ext cx="664253" cy="1378262"/>
          </a:xfrm>
          <a:prstGeom prst="rect">
            <a:avLst/>
          </a:prstGeom>
        </p:spPr>
      </p:pic>
      <p:pic>
        <p:nvPicPr>
          <p:cNvPr id="58" name="Picture 57" descr="angrycarrotface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43306" y="3984451"/>
            <a:ext cx="1075052" cy="2230631"/>
          </a:xfrm>
          <a:prstGeom prst="rect">
            <a:avLst/>
          </a:prstGeom>
        </p:spPr>
      </p:pic>
      <p:pic>
        <p:nvPicPr>
          <p:cNvPr id="59" name="Picture 58" descr="angrycarrot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15140" y="3500438"/>
            <a:ext cx="664253" cy="1378262"/>
          </a:xfrm>
          <a:prstGeom prst="rect">
            <a:avLst/>
          </a:prstGeom>
        </p:spPr>
      </p:pic>
      <p:pic>
        <p:nvPicPr>
          <p:cNvPr id="61" name="Picture 60" descr="angrycarrotface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7356" y="3000372"/>
            <a:ext cx="1753601" cy="3638557"/>
          </a:xfrm>
          <a:prstGeom prst="rect">
            <a:avLst/>
          </a:prstGeom>
        </p:spPr>
      </p:pic>
      <p:pic>
        <p:nvPicPr>
          <p:cNvPr id="62" name="Picture 61" descr="angrycarrot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7356" y="0"/>
            <a:ext cx="771521" cy="1600834"/>
          </a:xfrm>
          <a:prstGeom prst="rect">
            <a:avLst/>
          </a:prstGeom>
        </p:spPr>
      </p:pic>
      <p:pic>
        <p:nvPicPr>
          <p:cNvPr id="63" name="Picture 62" descr="angrycarrot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215206" y="-142900"/>
            <a:ext cx="771521" cy="1600834"/>
          </a:xfrm>
          <a:prstGeom prst="rect">
            <a:avLst/>
          </a:prstGeom>
        </p:spPr>
      </p:pic>
      <p:pic>
        <p:nvPicPr>
          <p:cNvPr id="64" name="Picture 63" descr="angrycarrotface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215206" y="4357694"/>
            <a:ext cx="981000" cy="2035482"/>
          </a:xfrm>
          <a:prstGeom prst="rect">
            <a:avLst/>
          </a:prstGeom>
        </p:spPr>
      </p:pic>
      <p:pic>
        <p:nvPicPr>
          <p:cNvPr id="65" name="Picture 64" descr="angrycarrot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57422" y="1785926"/>
            <a:ext cx="771521" cy="1600834"/>
          </a:xfrm>
          <a:prstGeom prst="rect">
            <a:avLst/>
          </a:prstGeom>
        </p:spPr>
      </p:pic>
      <p:pic>
        <p:nvPicPr>
          <p:cNvPr id="66" name="Picture 65" descr="angrycarrot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428728" y="0"/>
            <a:ext cx="771521" cy="1600834"/>
          </a:xfrm>
          <a:prstGeom prst="rect">
            <a:avLst/>
          </a:prstGeom>
        </p:spPr>
      </p:pic>
      <p:pic>
        <p:nvPicPr>
          <p:cNvPr id="67" name="Picture 66" descr="angrycarrotface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572132" y="3929066"/>
            <a:ext cx="1143008" cy="2371635"/>
          </a:xfrm>
          <a:prstGeom prst="rect">
            <a:avLst/>
          </a:prstGeom>
        </p:spPr>
      </p:pic>
      <p:pic>
        <p:nvPicPr>
          <p:cNvPr id="68" name="Picture 67" descr="angrycarrotface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3071810"/>
            <a:ext cx="801971" cy="1664014"/>
          </a:xfrm>
          <a:prstGeom prst="rect">
            <a:avLst/>
          </a:prstGeom>
        </p:spPr>
      </p:pic>
      <p:pic>
        <p:nvPicPr>
          <p:cNvPr id="69" name="Picture 68" descr="angrycarrot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628" y="0"/>
            <a:ext cx="664253" cy="1378262"/>
          </a:xfrm>
          <a:prstGeom prst="rect">
            <a:avLst/>
          </a:prstGeom>
        </p:spPr>
      </p:pic>
      <p:sp>
        <p:nvSpPr>
          <p:cNvPr id="76" name="Rounded Rectangular Callout 75"/>
          <p:cNvSpPr/>
          <p:nvPr/>
        </p:nvSpPr>
        <p:spPr>
          <a:xfrm>
            <a:off x="3929058" y="1500174"/>
            <a:ext cx="2786082" cy="1285884"/>
          </a:xfrm>
          <a:prstGeom prst="wedgeRoundRectCallout">
            <a:avLst>
              <a:gd name="adj1" fmla="val -54685"/>
              <a:gd name="adj2" fmla="val 140448"/>
              <a:gd name="adj3" fmla="val 16667"/>
            </a:avLst>
          </a:prstGeom>
          <a:solidFill>
            <a:schemeClr val="bg2">
              <a:lumMod val="9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Au </a:t>
            </a:r>
            <a:r>
              <a:rPr lang="en-GB" sz="4000" b="1" dirty="0" err="1">
                <a:solidFill>
                  <a:schemeClr val="tx1"/>
                </a:solidFill>
              </a:rPr>
              <a:t>revoir</a:t>
            </a:r>
            <a:r>
              <a:rPr lang="en-GB" sz="4000" b="1" dirty="0">
                <a:solidFill>
                  <a:schemeClr val="tx1"/>
                </a:solidFill>
              </a:rPr>
              <a:t> !</a:t>
            </a:r>
          </a:p>
        </p:txBody>
      </p:sp>
      <p:pic>
        <p:nvPicPr>
          <p:cNvPr id="70" name="Picture 69" descr="angrycarrotface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7356" y="3000373"/>
            <a:ext cx="1753600" cy="3638555"/>
          </a:xfrm>
          <a:prstGeom prst="rect">
            <a:avLst/>
          </a:prstGeom>
        </p:spPr>
      </p:pic>
      <p:pic>
        <p:nvPicPr>
          <p:cNvPr id="71" name="Picture 70" descr="angrycarrotface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7356" y="3000372"/>
            <a:ext cx="1753600" cy="3638557"/>
          </a:xfrm>
          <a:prstGeom prst="rect">
            <a:avLst/>
          </a:prstGeom>
        </p:spPr>
      </p:pic>
      <p:pic>
        <p:nvPicPr>
          <p:cNvPr id="73" name="Picture 72" descr="angrycarrotface2.bmp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265" y="5412936"/>
            <a:ext cx="771521" cy="1146465"/>
          </a:xfrm>
          <a:prstGeom prst="rect">
            <a:avLst/>
          </a:prstGeom>
        </p:spPr>
      </p:pic>
      <p:pic>
        <p:nvPicPr>
          <p:cNvPr id="72" name="FRVOTheAngryFamily_5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 cstate="print"/>
          <a:stretch>
            <a:fillRect/>
          </a:stretch>
        </p:blipFill>
        <p:spPr>
          <a:xfrm>
            <a:off x="8460432" y="623731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8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7" fill="hold"/>
                                        <p:tgtEl>
                                          <p:spTgt spid="7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67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Motion origin="layout" path="M -6.38889E-6 -4.33858E-6 C 0.01024 -0.01804 0.01996 -0.03631 0.03038 -0.05388 C 0.03802 -0.06683 0.04374 -0.08325 0.05312 -0.09436 C 0.05711 -0.09898 0.06111 -0.10014 0.06579 -0.10268 C 0.07777 -0.10916 0.08958 -0.11679 0.10243 -0.11956 C 0.12847 -0.11771 0.11909 -0.11818 0.13541 -0.11286 C 0.14149 -0.10731 0.14739 -0.10337 0.15434 -0.10106 C 0.16423 -0.09181 0.15972 -0.09436 0.16701 -0.09089 C 0.17187 -0.08441 0.17743 -0.07886 0.18229 -0.07238 C 0.18923 -0.06313 0.18333 -0.06868 0.18854 -0.06059 C 0.19635 -0.0481 0.20086 -0.03631 0.20624 -0.02174 C 0.20763 -0.0111 0.21059 -0.00393 0.21267 0.00694 C 0.21336 0.01041 0.21423 0.01365 0.2151 0.01688 C 0.21545 0.0185 0.21631 0.02197 0.21631 0.02197 C 0.21684 0.02868 0.21302 0.03978 0.2177 0.04232 C 0.22187 0.04464 0.221 0.03099 0.22274 0.02544 C 0.22621 0.01342 0.23177 0.00208 0.23541 -0.00994 C 0.23871 -0.02035 0.24062 -0.03168 0.24427 -0.04209 C 0.25624 -0.07655 0.27638 -0.10985 0.29739 -0.13483 C 0.30902 -0.1487 0.32204 -0.16674 0.33784 -0.17183 C 0.35798 -0.16674 0.35781 -0.16235 0.37343 -0.14153 C 0.39288 -0.11563 0.40312 -0.08904 0.4151 -0.05712 C 0.4217 -0.03954 0.42361 -0.01896 0.43038 -0.00162 C 0.43142 0.00717 0.43385 0.01342 0.43541 0.02197 C 0.43576 0.03492 0.43593 0.04787 0.43663 0.06083 C 0.4368 0.06268 0.43663 0.06638 0.43784 0.06591 C 0.43993 0.06522 0.44045 0.06152 0.44166 0.05921 C 0.44913 0.03169 0.4526 0.00185 0.46076 -0.02521 C 0.46197 -0.03723 0.4651 -0.04718 0.46701 -0.05897 C 0.47083 -0.0814 0.47534 -0.10314 0.4809 -0.12465 C 0.48437 -0.1383 0.48593 -0.14801 0.49236 -0.16004 C 0.49687 -0.16836 0.50381 -0.17877 0.51128 -0.18201 C 0.51614 -0.1864 0.52083 -0.18848 0.52656 -0.19033 C 0.53211 -0.19542 0.53298 -0.19611 0.53923 -0.19218 C 0.54565 -0.18362 0.54861 -0.17368 0.55312 -0.1635 C 0.56093 -0.14616 0.57083 -0.12581 0.57586 -0.10615 C 0.57847 -0.09574 0.5802 -0.08603 0.5835 -0.07585 C 0.58784 -0.03978 0.59027 -0.00393 0.59357 0.03215 C 0.59461 0.05736 0.59687 0.07886 0.60121 0.10292 C 0.60381 0.09852 0.60659 0.09413 0.60885 0.0895 C 0.61215 0.0828 0.61892 0.06915 0.61892 0.06915 C 0.62083 0.05851 0.61909 0.06429 0.62534 0.0525 L 0.62534 0.0525 C 0.62795 0.04325 0.62986 0.03377 0.6342 0.02544 C 0.63697 0.01041 0.64427 -0.00624 0.6493 -0.02012 C 0.65069 -0.02405 0.65399 -0.02659 0.65572 -0.03029 C 0.66024 -0.03954 0.66076 -0.04671 0.66579 -0.0555 C 0.68506 -0.08904 0.71145 -0.11124 0.73784 -0.13321 C 0.74861 -0.142 0.75902 -0.1524 0.76961 -0.16165 C 0.77586 -0.1672 0.77916 -0.17391 0.78611 -0.17854 C 0.8019 -0.18894 0.81475 -0.19218 0.83159 -0.19727 C 0.84218 -0.19658 0.8526 -0.19634 0.86319 -0.19542 C 0.87135 -0.19473 0.8743 -0.17692 0.88229 -0.17368 C 0.88524 -0.16744 0.88333 -0.16952 0.88732 -0.16674 " pathEditMode="relative" ptsTypes="fffffffffffffffffffffffffffffffffffffffffFfffffffffffA">
                                      <p:cBhvr>
                                        <p:cTn id="10" dur="26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1719 0.05972 C -0.00781 0.05185 -0.00035 0.04282 0.00937 0.03472 C 0.01163 0.03287 0.01371 0.03102 0.01597 0.02916 C 0.01823 0.02731 0.02257 0.02361 0.02257 0.02384 C 0.03941 0.03194 0.04549 0.04398 0.05816 0.05972 C 0.06302 0.07754 0.0566 0.0581 0.06927 0.07916 C 0.07483 0.08842 0.07257 0.08958 0.07587 0.09861 C 0.0809 0.11227 0.08611 0.12685 0.09149 0.14028 C 0.09826 0.12315 0.10243 0.10694 0.11354 0.09305 C 0.11788 0.07708 0.11267 0.09143 0.12465 0.07639 C 0.12656 0.07407 0.12726 0.07037 0.12917 0.06805 C 0.13733 0.05787 0.14931 0.05046 0.16024 0.04583 C 0.18333 0.07477 0.1559 0.04282 0.17795 0.0625 C 0.18819 0.07176 0.19566 0.08472 0.20451 0.09583 C 0.2191 0.11412 0.23628 0.13055 0.24896 0.15139 C 0.25642 0.16389 0.26406 0.1743 0.27101 0.1875 C 0.27257 0.19028 0.27552 0.19583 0.27552 0.19606 C 0.27812 0.18773 0.27934 0.17893 0.28212 0.17083 C 0.28472 0.16319 0.29097 0.14861 0.29097 0.14884 C 0.29375 0.13148 0.29531 0.11551 0.3066 0.10139 C 0.30955 0.09768 0.31302 0.09444 0.31545 0.09028 C 0.32049 0.08148 0.32344 0.07083 0.32882 0.0625 C 0.33177 0.05787 0.33472 0.05324 0.33767 0.04861 C 0.34045 0.03819 0.34618 0.03264 0.35087 0.02361 C 0.36788 0.02893 0.35764 0.02361 0.3776 0.04861 C 0.38316 0.05555 0.38993 0.06088 0.39531 0.06805 C 0.40035 0.07477 0.40417 0.08287 0.40851 0.09028 C 0.41302 0.09768 0.41996 0.10208 0.42413 0.10972 C 0.42708 0.11528 0.43003 0.12083 0.43299 0.12639 C 0.4349 0.12986 0.44253 0.14606 0.4441 0.15139 C 0.44601 0.15856 0.44844 0.17361 0.44844 0.17384 C 0.4592 0.16018 0.46597 0.14467 0.47517 0.12916 C 0.4816 0.11828 0.47795 0.11643 0.48403 0.10416 C 0.48559 0.10092 0.48854 0.09884 0.49062 0.09583 C 0.51337 0.06088 0.49549 0.08426 0.51059 0.06528 C 0.52621 0.07014 0.51493 0.06342 0.52396 0.08194 C 0.52778 0.08981 0.53333 0.09629 0.53715 0.10416 C 0.54861 0.12708 0.5592 0.15069 0.56615 0.17639 C 0.57795 0.17153 0.57465 0.1662 0.57934 0.15416 C 0.58542 0.13912 0.59323 0.125 0.59931 0.10972 C 0.60035 0.10764 0.61944 0.07754 0.62378 0.07083 C 0.6283 0.06366 0.63194 0.05509 0.63698 0.04861 C 0.63958 0.04537 0.6434 0.04352 0.64583 0.04028 C 0.65469 0.0294 0.66146 0.01528 0.67031 0.00416 C 0.67899 0.01504 0.68524 0.02199 0.69253 0.03472 C 0.69653 0.0419 0.69931 0.05 0.70365 0.05694 C 0.70746 0.06319 0.71302 0.06736 0.71684 0.07361 C 0.72413 0.08518 0.72847 0.0993 0.73681 0.10972 C 0.74062 0.11435 0.74444 0.11875 0.74792 0.12361 C 0.75486 0.13333 0.76111 0.14421 0.76788 0.15416 C 0.77413 0.16319 0.76944 0.1625 0.77465 0.1625 " pathEditMode="relative" rAng="0" ptsTypes="ffffffffffffffffffffffffffffffffffffffffffffffffffA">
                                      <p:cBhvr>
                                        <p:cTn id="14" dur="2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600" y="400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382 -0.01596 -0.00226 0.00648 0.0026 0.00347 C 0.00486 0.00208 0.00347 -0.00324 0.00382 -0.00671 C 0.00416 -0.00439 0.00347 -0.00092 0.00503 0 C 0.00625 0.00069 0.00711 -0.00393 0.00625 -0.00509 C 0.00538 -0.00624 0.00382 -0.00393 0.0026 -0.00324 C 0.00156 0.00046 -0.00157 0.01735 0.00503 0.00347 C 0.00173 -0.00994 -0.00035 0.00393 -0.00122 0.00856 C 0.00156 0.02012 -0.00122 0.01735 0.00503 0.02035 C 0.00868 0.01318 0.00989 0.01341 0.00625 0.00162 C 0.00573 0 0.00399 0.00786 0.00503 0.00671 C 0.00729 0.00393 0.01007 -0.00324 0.01007 -0.00324 C 0.01059 -0.00555 0.00989 -0.00902 0.01145 -0.01018 C 0.01371 -0.01179 0.01597 -0.00439 0.0177 0 C 0.0125 0.00925 0.01041 0.01041 0.00503 0 C 0.00382 0.00116 0.00208 0.00185 0.00121 0.00347 C -0.00365 0.01179 0.00642 0.01018 0.01007 0.01179 C 0.01579 -0.00347 0.01718 0.00254 0.01267 -0.00671 C 0.00868 0.00093 0.0059 0 -0.00122 0.00162 C -0.00243 0.00324 -0.00504 0.00439 -0.00504 0.00671 C -0.00504 0.00879 -0.00261 0.00416 -0.00122 0.00347 C 0.00034 0.00254 0.00208 0.00231 0.00382 0.00162 C 0.00642 0.00069 0.01145 -0.00162 0.01145 -0.00162 C 0.0118 0.00069 0.01128 0.0037 0.01267 0.00509 C 0.0151 0.00763 0.02361 -0.00671 0.01388 0.00162 C 0.00833 0.00023 0.0052 -0.00254 0 -0.00509 C 0 -0.00509 0.00086 0.00069 0.00121 0.00347 C 0.00451 -0.01249 0.00069 0.00139 0.00382 0.00347 C 0.00503 0.00416 0.00468 0 0.00503 -0.00162 C 0.00555 -0.00393 0.0059 -0.00601 0.00625 -0.00833 C 0.00763 0.00555 0.00763 0.00046 0.00763 0.00671 " pathEditMode="relative" ptsTypes="ffffffffffffffffffffffffffffffA">
                                      <p:cBhvr>
                                        <p:cTn id="16" dur="5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Motion origin="layout" path="M 0 0 C 0.00382 -0.01596 -0.00226 0.00648 0.0026 0.00347 C 0.00486 0.00208 0.00347 -0.00324 0.00382 -0.00671 C 0.00416 -0.00439 0.00347 -0.00092 0.00503 0 C 0.00625 0.00069 0.00711 -0.00393 0.00625 -0.00509 C 0.00538 -0.00624 0.00382 -0.00393 0.0026 -0.00324 C 0.00156 0.00046 -0.00157 0.01735 0.00503 0.00347 C 0.00173 -0.00994 -0.00035 0.00393 -0.00122 0.00856 C 0.00156 0.02012 -0.00122 0.01735 0.00503 0.02035 C 0.00868 0.01318 0.00989 0.01341 0.00625 0.00162 C 0.00573 0 0.00399 0.00786 0.00503 0.00671 C 0.00729 0.00393 0.01007 -0.00324 0.01007 -0.00324 C 0.01059 -0.00555 0.00989 -0.00902 0.01145 -0.01018 C 0.01371 -0.01179 0.01597 -0.00439 0.0177 0 C 0.0125 0.00925 0.01041 0.01041 0.00503 0 C 0.00382 0.00116 0.00208 0.00185 0.00121 0.00347 C -0.00365 0.01179 0.00642 0.01018 0.01007 0.01179 C 0.01579 -0.00347 0.01718 0.00254 0.01267 -0.00671 C 0.00868 0.00093 0.0059 0 -0.00122 0.00162 C -0.00243 0.00324 -0.00504 0.00439 -0.00504 0.00671 C -0.00504 0.00879 -0.00261 0.00416 -0.00122 0.00347 C 0.00034 0.00254 0.00208 0.00231 0.00382 0.00162 C 0.00642 0.00069 0.01145 -0.00162 0.01145 -0.00162 C 0.0118 0.00069 0.01128 0.0037 0.01267 0.00509 C 0.0151 0.00763 0.02361 -0.00671 0.01388 0.00162 C 0.00833 0.00023 0.0052 -0.00254 0 -0.00509 C 0 -0.00509 0.00086 0.00069 0.00121 0.00347 C 0.00451 -0.01249 0.00069 0.00139 0.00382 0.00347 C 0.00503 0.00416 0.00468 0 0.00503 -0.00162 C 0.00555 -0.00393 0.0059 -0.00601 0.00625 -0.00833 C 0.00763 0.00555 0.00763 0.00046 0.00763 0.00671 " pathEditMode="relative" ptsTypes="ffffffffffffffffffffffffffffffA">
                                      <p:cBhvr>
                                        <p:cTn id="18" dur="34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382 -0.01596 -0.00226 0.00648 0.0026 0.00347 C 0.00486 0.00208 0.00347 -0.00324 0.00382 -0.00671 C 0.00416 -0.00439 0.00347 -0.00092 0.00503 0 C 0.00625 0.00069 0.00711 -0.00393 0.00625 -0.00509 C 0.00538 -0.00624 0.00382 -0.00393 0.0026 -0.00324 C 0.00156 0.00046 -0.00157 0.01735 0.00503 0.00347 C 0.00173 -0.00994 -0.00035 0.00393 -0.00122 0.00856 C 0.00156 0.02012 -0.00122 0.01735 0.00503 0.02035 C 0.00868 0.01318 0.00989 0.01341 0.00625 0.00162 C 0.00573 0 0.00399 0.00786 0.00503 0.00671 C 0.00729 0.00393 0.01007 -0.00324 0.01007 -0.00324 C 0.01059 -0.00555 0.00989 -0.00902 0.01145 -0.01018 C 0.01371 -0.01179 0.01597 -0.00439 0.0177 0 C 0.0125 0.00925 0.01041 0.01041 0.00503 0 C 0.00382 0.00116 0.00208 0.00185 0.00121 0.00347 C -0.00365 0.01179 0.00642 0.01018 0.01007 0.01179 C 0.01579 -0.00347 0.01718 0.00254 0.01267 -0.00671 C 0.00868 0.00093 0.0059 0 -0.00122 0.00162 C -0.00243 0.00324 -0.00504 0.00439 -0.00504 0.00671 C -0.00504 0.00879 -0.00261 0.00416 -0.00122 0.00347 C 0.00034 0.00254 0.00208 0.00231 0.00382 0.00162 C 0.00642 0.00069 0.01145 -0.00162 0.01145 -0.00162 C 0.0118 0.00069 0.01128 0.0037 0.01267 0.00509 C 0.0151 0.00763 0.02361 -0.00671 0.01388 0.00162 C 0.00833 0.00023 0.0052 -0.00254 0 -0.00509 C 0 -0.00509 0.00086 0.00069 0.00121 0.00347 C 0.00451 -0.01249 0.00069 0.00139 0.00382 0.00347 C 0.00503 0.00416 0.00468 0 0.00503 -0.00162 C 0.00555 -0.00393 0.0059 -0.00601 0.00625 -0.00833 C 0.00763 0.00555 0.00763 0.00046 0.00763 0.00671 " pathEditMode="relative" ptsTypes="ffffffffffffffffffffffffffffffA">
                                      <p:cBhvr>
                                        <p:cTn id="20" dur="59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Motion origin="layout" path="M 0 0 C 0.00382 -0.01596 -0.00226 0.00648 0.0026 0.00347 C 0.00486 0.00208 0.00347 -0.00324 0.00382 -0.00671 C 0.00416 -0.00439 0.00347 -0.00092 0.00503 0 C 0.00625 0.00069 0.00711 -0.00393 0.00625 -0.00509 C 0.00538 -0.00624 0.00382 -0.00393 0.0026 -0.00324 C 0.00156 0.00046 -0.00157 0.01735 0.00503 0.00347 C 0.00173 -0.00994 -0.00035 0.00393 -0.00122 0.00856 C 0.00156 0.02012 -0.00122 0.01735 0.00503 0.02035 C 0.00868 0.01318 0.00989 0.01341 0.00625 0.00162 C 0.00573 0 0.00399 0.00786 0.00503 0.00671 C 0.00729 0.00393 0.01007 -0.00324 0.01007 -0.00324 C 0.01059 -0.00555 0.00989 -0.00902 0.01145 -0.01018 C 0.01371 -0.01179 0.01597 -0.00439 0.0177 0 C 0.0125 0.00925 0.01041 0.01041 0.00503 0 C 0.00382 0.00116 0.00208 0.00185 0.00121 0.00347 C -0.00365 0.01179 0.00642 0.01018 0.01007 0.01179 C 0.01579 -0.00347 0.01718 0.00254 0.01267 -0.00671 C 0.00868 0.00093 0.0059 0 -0.00122 0.00162 C -0.00243 0.00324 -0.00504 0.00439 -0.00504 0.00671 C -0.00504 0.00879 -0.00261 0.00416 -0.00122 0.00347 C 0.00034 0.00254 0.00208 0.00231 0.00382 0.00162 C 0.00642 0.00069 0.01145 -0.00162 0.01145 -0.00162 C 0.0118 0.00069 0.01128 0.0037 0.01267 0.00509 C 0.0151 0.00763 0.02361 -0.00671 0.01388 0.00162 C 0.00833 0.00023 0.0052 -0.00254 0 -0.00509 C 0 -0.00509 0.00086 0.00069 0.00121 0.00347 C 0.00451 -0.01249 0.00069 0.00139 0.00382 0.00347 C 0.00503 0.00416 0.00468 0 0.00503 -0.00162 C 0.00555 -0.00393 0.0059 -0.00601 0.00625 -0.00833 C 0.00763 0.00555 0.00763 0.00046 0.00763 0.00671 " pathEditMode="relative" ptsTypes="ffffffffffffffffffffffffffffffA">
                                      <p:cBhvr>
                                        <p:cTn id="22" dur="26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Motion origin="layout" path="M 0 0 C 0.00382 -0.01596 -0.00226 0.00648 0.0026 0.00347 C 0.00486 0.00208 0.00347 -0.00324 0.00382 -0.00671 C 0.00416 -0.00439 0.00347 -0.00092 0.00503 0 C 0.00625 0.00069 0.00711 -0.00393 0.00625 -0.00509 C 0.00538 -0.00624 0.00382 -0.00393 0.0026 -0.00324 C 0.00156 0.00046 -0.00157 0.01735 0.00503 0.00347 C 0.00173 -0.00994 -0.00035 0.00393 -0.00122 0.00856 C 0.00156 0.02012 -0.00122 0.01735 0.00503 0.02035 C 0.00868 0.01318 0.00989 0.01341 0.00625 0.00162 C 0.00573 0 0.00399 0.00786 0.00503 0.00671 C 0.00729 0.00393 0.01007 -0.00324 0.01007 -0.00324 C 0.01059 -0.00555 0.00989 -0.00902 0.01145 -0.01018 C 0.01371 -0.01179 0.01597 -0.00439 0.0177 0 C 0.0125 0.00925 0.01041 0.01041 0.00503 0 C 0.00382 0.00116 0.00208 0.00185 0.00121 0.00347 C -0.00365 0.01179 0.00642 0.01018 0.01007 0.01179 C 0.01579 -0.00347 0.01718 0.00254 0.01267 -0.00671 C 0.00868 0.00093 0.0059 0 -0.00122 0.00162 C -0.00243 0.00324 -0.00504 0.00439 -0.00504 0.00671 C -0.00504 0.00879 -0.00261 0.00416 -0.00122 0.00347 C 0.00034 0.00254 0.00208 0.00231 0.00382 0.00162 C 0.00642 0.00069 0.01145 -0.00162 0.01145 -0.00162 C 0.0118 0.00069 0.01128 0.0037 0.01267 0.00509 C 0.0151 0.00763 0.02361 -0.00671 0.01388 0.00162 C 0.00833 0.00023 0.0052 -0.00254 0 -0.00509 C 0 -0.00509 0.00086 0.00069 0.00121 0.00347 C 0.00451 -0.01249 0.00069 0.00139 0.00382 0.00347 C 0.00503 0.00416 0.00468 0 0.00503 -0.00162 C 0.00555 -0.00393 0.0059 -0.00601 0.00625 -0.00833 C 0.00763 0.00555 0.00763 0.00046 0.00763 0.00671 " pathEditMode="relative" ptsTypes="ffffffffffffffffffffffffffffffA">
                                      <p:cBhvr>
                                        <p:cTn id="24" dur="52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382 -0.01596 -0.00226 0.00648 0.0026 0.00347 C 0.00486 0.00208 0.00347 -0.00324 0.00382 -0.00671 C 0.00416 -0.00439 0.00347 -0.00092 0.00503 0 C 0.00625 0.00069 0.00711 -0.00393 0.00625 -0.00509 C 0.00538 -0.00624 0.00382 -0.00393 0.0026 -0.00324 C 0.00156 0.00046 -0.00157 0.01735 0.00503 0.00347 C 0.00173 -0.00994 -0.00035 0.00393 -0.00122 0.00856 C 0.00156 0.02012 -0.00122 0.01735 0.00503 0.02035 C 0.00868 0.01318 0.00989 0.01341 0.00625 0.00162 C 0.00573 0 0.00399 0.00786 0.00503 0.00671 C 0.00729 0.00393 0.01007 -0.00324 0.01007 -0.00324 C 0.01059 -0.00555 0.00989 -0.00902 0.01145 -0.01018 C 0.01371 -0.01179 0.01597 -0.00439 0.0177 0 C 0.0125 0.00925 0.01041 0.01041 0.00503 0 C 0.00382 0.00116 0.00208 0.00185 0.00121 0.00347 C -0.00365 0.01179 0.00642 0.01018 0.01007 0.01179 C 0.01579 -0.00347 0.01718 0.00254 0.01267 -0.00671 C 0.00868 0.00093 0.0059 0 -0.00122 0.00162 C -0.00243 0.00324 -0.00504 0.00439 -0.00504 0.00671 C -0.00504 0.00879 -0.00261 0.00416 -0.00122 0.00347 C 0.00034 0.00254 0.00208 0.00231 0.00382 0.00162 C 0.00642 0.00069 0.01145 -0.00162 0.01145 -0.00162 C 0.0118 0.00069 0.01128 0.0037 0.01267 0.00509 C 0.0151 0.00763 0.02361 -0.00671 0.01388 0.00162 C 0.00833 0.00023 0.0052 -0.00254 0 -0.00509 C 0 -0.00509 0.00086 0.00069 0.00121 0.00347 C 0.00451 -0.01249 0.00069 0.00139 0.00382 0.00347 C 0.00503 0.00416 0.00468 0 0.00503 -0.00162 C 0.00555 -0.00393 0.0059 -0.00601 0.00625 -0.00833 C 0.00763 0.00555 0.00763 0.00046 0.00763 0.00671 " pathEditMode="relative" ptsTypes="ffffffffffffffffffffffffffffffA">
                                      <p:cBhvr>
                                        <p:cTn id="26" dur="43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7" presetID="0" presetClass="path" presetSubtype="0" accel="50000" decel="50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Motion origin="layout" path="M 0 0 C 0.00382 -0.01596 -0.00226 0.00648 0.0026 0.00347 C 0.00486 0.00208 0.00347 -0.00324 0.00382 -0.00671 C 0.00416 -0.00439 0.00347 -0.00092 0.00503 0 C 0.00625 0.00069 0.00711 -0.00393 0.00625 -0.00509 C 0.00538 -0.00624 0.00382 -0.00393 0.0026 -0.00324 C 0.00156 0.00046 -0.00157 0.01735 0.00503 0.00347 C 0.00173 -0.00994 -0.00035 0.00393 -0.00122 0.00856 C 0.00156 0.02012 -0.00122 0.01735 0.00503 0.02035 C 0.00868 0.01318 0.00989 0.01341 0.00625 0.00162 C 0.00573 0 0.00399 0.00786 0.00503 0.00671 C 0.00729 0.00393 0.01007 -0.00324 0.01007 -0.00324 C 0.01059 -0.00555 0.00989 -0.00902 0.01145 -0.01018 C 0.01371 -0.01179 0.01597 -0.00439 0.0177 0 C 0.0125 0.00925 0.01041 0.01041 0.00503 0 C 0.00382 0.00116 0.00208 0.00185 0.00121 0.00347 C -0.00365 0.01179 0.00642 0.01018 0.01007 0.01179 C 0.01579 -0.00347 0.01718 0.00254 0.01267 -0.00671 C 0.00868 0.00093 0.0059 0 -0.00122 0.00162 C -0.00243 0.00324 -0.00504 0.00439 -0.00504 0.00671 C -0.00504 0.00879 -0.00261 0.00416 -0.00122 0.00347 C 0.00034 0.00254 0.00208 0.00231 0.00382 0.00162 C 0.00642 0.00069 0.01145 -0.00162 0.01145 -0.00162 C 0.0118 0.00069 0.01128 0.0037 0.01267 0.00509 C 0.0151 0.00763 0.02361 -0.00671 0.01388 0.00162 C 0.00833 0.00023 0.0052 -0.00254 0 -0.00509 C 0 -0.00509 0.00086 0.00069 0.00121 0.00347 C 0.00451 -0.01249 0.00069 0.00139 0.00382 0.00347 C 0.00503 0.00416 0.00468 0 0.00503 -0.00162 C 0.00555 -0.00393 0.0059 -0.00601 0.00625 -0.00833 C 0.00763 0.00555 0.00763 0.00046 0.00763 0.00671 " pathEditMode="relative" ptsTypes="ffffffffffffffffffffffffffffffA">
                                      <p:cBhvr>
                                        <p:cTn id="28" dur="31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9" presetID="0" presetClass="path" presetSubtype="0" accel="50000" decel="5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0 0 C 0.00382 -0.01596 -0.00226 0.00648 0.0026 0.00347 C 0.00486 0.00208 0.00347 -0.00324 0.00382 -0.00671 C 0.00416 -0.00439 0.00347 -0.00092 0.00503 0 C 0.00625 0.00069 0.00711 -0.00393 0.00625 -0.00509 C 0.00538 -0.00624 0.00382 -0.00393 0.0026 -0.00324 C 0.00156 0.00046 -0.00157 0.01735 0.00503 0.00347 C 0.00173 -0.00994 -0.00035 0.00393 -0.00122 0.00856 C 0.00156 0.02012 -0.00122 0.01735 0.00503 0.02035 C 0.00868 0.01318 0.00989 0.01341 0.00625 0.00162 C 0.00573 0 0.00399 0.00786 0.00503 0.00671 C 0.00729 0.00393 0.01007 -0.00324 0.01007 -0.00324 C 0.01059 -0.00555 0.00989 -0.00902 0.01145 -0.01018 C 0.01371 -0.01179 0.01597 -0.00439 0.0177 0 C 0.0125 0.00925 0.01041 0.01041 0.00503 0 C 0.00382 0.00116 0.00208 0.00185 0.00121 0.00347 C -0.00365 0.01179 0.00642 0.01018 0.01007 0.01179 C 0.01579 -0.00347 0.01718 0.00254 0.01267 -0.00671 C 0.00868 0.00093 0.0059 0 -0.00122 0.00162 C -0.00243 0.00324 -0.00504 0.00439 -0.00504 0.00671 C -0.00504 0.00879 -0.00261 0.00416 -0.00122 0.00347 C 0.00034 0.00254 0.00208 0.00231 0.00382 0.00162 C 0.00642 0.00069 0.01145 -0.00162 0.01145 -0.00162 C 0.0118 0.00069 0.01128 0.0037 0.01267 0.00509 C 0.0151 0.00763 0.02361 -0.00671 0.01388 0.00162 C 0.00833 0.00023 0.0052 -0.00254 0 -0.00509 C 0 -0.00509 0.00086 0.00069 0.00121 0.00347 C 0.00451 -0.01249 0.00069 0.00139 0.00382 0.00347 C 0.00503 0.00416 0.00468 0 0.00503 -0.00162 C 0.00555 -0.00393 0.0059 -0.00601 0.00625 -0.00833 C 0.00763 0.00555 0.00763 0.00046 0.00763 0.00671 " pathEditMode="relative" ptsTypes="ffffffffffffffffffffffffffffffA">
                                      <p:cBhvr>
                                        <p:cTn id="30" dur="3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1" presetID="0" presetClass="path" presetSubtype="0" accel="50000" decel="50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Motion origin="layout" path="M 0 0 C 0.00382 -0.01596 -0.00226 0.00648 0.0026 0.00347 C 0.00486 0.00208 0.00347 -0.00324 0.00382 -0.00671 C 0.00416 -0.00439 0.00347 -0.00092 0.00503 0 C 0.00625 0.00069 0.00711 -0.00393 0.00625 -0.00509 C 0.00538 -0.00624 0.00382 -0.00393 0.0026 -0.00324 C 0.00156 0.00046 -0.00157 0.01735 0.00503 0.00347 C 0.00173 -0.00994 -0.00035 0.00393 -0.00122 0.00856 C 0.00156 0.02012 -0.00122 0.01735 0.00503 0.02035 C 0.00868 0.01318 0.00989 0.01341 0.00625 0.00162 C 0.00573 0 0.00399 0.00786 0.00503 0.00671 C 0.00729 0.00393 0.01007 -0.00324 0.01007 -0.00324 C 0.01059 -0.00555 0.00989 -0.00902 0.01145 -0.01018 C 0.01371 -0.01179 0.01597 -0.00439 0.0177 0 C 0.0125 0.00925 0.01041 0.01041 0.00503 0 C 0.00382 0.00116 0.00208 0.00185 0.00121 0.00347 C -0.00365 0.01179 0.00642 0.01018 0.01007 0.01179 C 0.01579 -0.00347 0.01718 0.00254 0.01267 -0.00671 C 0.00868 0.00093 0.0059 0 -0.00122 0.00162 C -0.00243 0.00324 -0.00504 0.00439 -0.00504 0.00671 C -0.00504 0.00879 -0.00261 0.00416 -0.00122 0.00347 C 0.00034 0.00254 0.00208 0.00231 0.00382 0.00162 C 0.00642 0.00069 0.01145 -0.00162 0.01145 -0.00162 C 0.0118 0.00069 0.01128 0.0037 0.01267 0.00509 C 0.0151 0.00763 0.02361 -0.00671 0.01388 0.00162 C 0.00833 0.00023 0.0052 -0.00254 0 -0.00509 C 0 -0.00509 0.00086 0.00069 0.00121 0.00347 C 0.00451 -0.01249 0.00069 0.00139 0.00382 0.00347 C 0.00503 0.00416 0.00468 0 0.00503 -0.00162 C 0.00555 -0.00393 0.0059 -0.00601 0.00625 -0.00833 C 0.00763 0.00555 0.00763 0.00046 0.00763 0.00671 " pathEditMode="relative" ptsTypes="ffffffffffffffffffffffffffffffA">
                                      <p:cBhvr>
                                        <p:cTn id="32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3" presetID="0" presetClass="path" presetSubtype="0" accel="50000" decel="50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Motion origin="layout" path="M 0 0 C 0.00382 -0.01596 -0.00226 0.00648 0.0026 0.00347 C 0.00486 0.00208 0.00347 -0.00324 0.00382 -0.00671 C 0.00416 -0.00439 0.00347 -0.00092 0.00503 0 C 0.00625 0.00069 0.00711 -0.00393 0.00625 -0.00509 C 0.00538 -0.00624 0.00382 -0.00393 0.0026 -0.00324 C 0.00156 0.00046 -0.00157 0.01735 0.00503 0.00347 C 0.00173 -0.00994 -0.00035 0.00393 -0.00122 0.00856 C 0.00156 0.02012 -0.00122 0.01735 0.00503 0.02035 C 0.00868 0.01318 0.00989 0.01341 0.00625 0.00162 C 0.00573 0 0.00399 0.00786 0.00503 0.00671 C 0.00729 0.00393 0.01007 -0.00324 0.01007 -0.00324 C 0.01059 -0.00555 0.00989 -0.00902 0.01145 -0.01018 C 0.01371 -0.01179 0.01597 -0.00439 0.0177 0 C 0.0125 0.00925 0.01041 0.01041 0.00503 0 C 0.00382 0.00116 0.00208 0.00185 0.00121 0.00347 C -0.00365 0.01179 0.00642 0.01018 0.01007 0.01179 C 0.01579 -0.00347 0.01718 0.00254 0.01267 -0.00671 C 0.00868 0.00093 0.0059 0 -0.00122 0.00162 C -0.00243 0.00324 -0.00504 0.00439 -0.00504 0.00671 C -0.00504 0.00879 -0.00261 0.00416 -0.00122 0.00347 C 0.00034 0.00254 0.00208 0.00231 0.00382 0.00162 C 0.00642 0.00069 0.01145 -0.00162 0.01145 -0.00162 C 0.0118 0.00069 0.01128 0.0037 0.01267 0.00509 C 0.0151 0.00763 0.02361 -0.00671 0.01388 0.00162 C 0.00833 0.00023 0.0052 -0.00254 0 -0.00509 C 0 -0.00509 0.00086 0.00069 0.00121 0.00347 C 0.00451 -0.01249 0.00069 0.00139 0.00382 0.00347 C 0.00503 0.00416 0.00468 0 0.00503 -0.00162 C 0.00555 -0.00393 0.0059 -0.00601 0.00625 -0.00833 C 0.00763 0.00555 0.00763 0.00046 0.00763 0.00671 " pathEditMode="relative" ptsTypes="ffffffffffffffffffffffffffffffA">
                                      <p:cBhvr>
                                        <p:cTn id="34" dur="36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382 -0.01596 -0.00226 0.00648 0.0026 0.00347 C 0.00486 0.00208 0.00347 -0.00324 0.00382 -0.00671 C 0.00416 -0.00439 0.00347 -0.00092 0.00503 0 C 0.00625 0.00069 0.00711 -0.00393 0.00625 -0.00509 C 0.00538 -0.00624 0.00382 -0.00393 0.0026 -0.00324 C 0.00156 0.00046 -0.00157 0.01735 0.00503 0.00347 C 0.00173 -0.00994 -0.00035 0.00393 -0.00122 0.00856 C 0.00156 0.02012 -0.00122 0.01735 0.00503 0.02035 C 0.00868 0.01318 0.00989 0.01341 0.00625 0.00162 C 0.00573 0 0.00399 0.00786 0.00503 0.00671 C 0.00729 0.00393 0.01007 -0.00324 0.01007 -0.00324 C 0.01059 -0.00555 0.00989 -0.00902 0.01145 -0.01018 C 0.01371 -0.01179 0.01597 -0.00439 0.0177 0 C 0.0125 0.00925 0.01041 0.01041 0.00503 0 C 0.00382 0.00116 0.00208 0.00185 0.00121 0.00347 C -0.00365 0.01179 0.00642 0.01018 0.01007 0.01179 C 0.01579 -0.00347 0.01718 0.00254 0.01267 -0.00671 C 0.00868 0.00093 0.0059 0 -0.00122 0.00162 C -0.00243 0.00324 -0.00504 0.00439 -0.00504 0.00671 C -0.00504 0.00879 -0.00261 0.00416 -0.00122 0.00347 C 0.00034 0.00254 0.00208 0.00231 0.00382 0.00162 C 0.00642 0.00069 0.01145 -0.00162 0.01145 -0.00162 C 0.0118 0.00069 0.01128 0.0037 0.01267 0.00509 C 0.0151 0.00763 0.02361 -0.00671 0.01388 0.00162 C 0.00833 0.00023 0.0052 -0.00254 0 -0.00509 C 0 -0.00509 0.00086 0.00069 0.00121 0.00347 C 0.00451 -0.01249 0.00069 0.00139 0.00382 0.00347 C 0.00503 0.00416 0.00468 0 0.00503 -0.00162 C 0.00555 -0.00393 0.0059 -0.00601 0.00625 -0.00833 C 0.00763 0.00555 0.00763 0.00046 0.00763 0.00671 " pathEditMode="relative" ptsTypes="ffffffffffffffffffffffffffffffA">
                                      <p:cBhvr>
                                        <p:cTn id="36" dur="4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Motion origin="layout" path="M 0 0 C 0.00382 -0.01596 -0.00226 0.00648 0.0026 0.00347 C 0.00486 0.00208 0.00347 -0.00324 0.00382 -0.00671 C 0.00416 -0.00439 0.00347 -0.00092 0.00503 0 C 0.00625 0.00069 0.00711 -0.00393 0.00625 -0.00509 C 0.00538 -0.00624 0.00382 -0.00393 0.0026 -0.00324 C 0.00156 0.00046 -0.00157 0.01735 0.00503 0.00347 C 0.00173 -0.00994 -0.00035 0.00393 -0.00122 0.00856 C 0.00156 0.02012 -0.00122 0.01735 0.00503 0.02035 C 0.00868 0.01318 0.00989 0.01341 0.00625 0.00162 C 0.00573 0 0.00399 0.00786 0.00503 0.00671 C 0.00729 0.00393 0.01007 -0.00324 0.01007 -0.00324 C 0.01059 -0.00555 0.00989 -0.00902 0.01145 -0.01018 C 0.01371 -0.01179 0.01597 -0.00439 0.0177 0 C 0.0125 0.00925 0.01041 0.01041 0.00503 0 C 0.00382 0.00116 0.00208 0.00185 0.00121 0.00347 C -0.00365 0.01179 0.00642 0.01018 0.01007 0.01179 C 0.01579 -0.00347 0.01718 0.00254 0.01267 -0.00671 C 0.00868 0.00093 0.0059 0 -0.00122 0.00162 C -0.00243 0.00324 -0.00504 0.00439 -0.00504 0.00671 C -0.00504 0.00879 -0.00261 0.00416 -0.00122 0.00347 C 0.00034 0.00254 0.00208 0.00231 0.00382 0.00162 C 0.00642 0.00069 0.01145 -0.00162 0.01145 -0.00162 C 0.0118 0.00069 0.01128 0.0037 0.01267 0.00509 C 0.0151 0.00763 0.02361 -0.00671 0.01388 0.00162 C 0.00833 0.00023 0.0052 -0.00254 0 -0.00509 C 0 -0.00509 0.00086 0.00069 0.00121 0.00347 C 0.00451 -0.01249 0.00069 0.00139 0.00382 0.00347 C 0.00503 0.00416 0.00468 0 0.00503 -0.00162 C 0.00555 -0.00393 0.0059 -0.00601 0.00625 -0.00833 C 0.00763 0.00555 0.00763 0.00046 0.00763 0.00671 " pathEditMode="relative" ptsTypes="ffffffffffffffffffffffffffffffA">
                                      <p:cBhvr>
                                        <p:cTn id="38" dur="41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Motion origin="layout" path="M 0 0 C 0.00382 -0.01596 -0.00226 0.00648 0.0026 0.00347 C 0.00486 0.00208 0.00347 -0.00324 0.00382 -0.00671 C 0.00416 -0.00439 0.00347 -0.00092 0.00503 0 C 0.00625 0.00069 0.00711 -0.00393 0.00625 -0.00509 C 0.00538 -0.00624 0.00382 -0.00393 0.0026 -0.00324 C 0.00156 0.00046 -0.00157 0.01735 0.00503 0.00347 C 0.00173 -0.00994 -0.00035 0.00393 -0.00122 0.00856 C 0.00156 0.02012 -0.00122 0.01735 0.00503 0.02035 C 0.00868 0.01318 0.00989 0.01341 0.00625 0.00162 C 0.00573 0 0.00399 0.00786 0.00503 0.00671 C 0.00729 0.00393 0.01007 -0.00324 0.01007 -0.00324 C 0.01059 -0.00555 0.00989 -0.00902 0.01145 -0.01018 C 0.01371 -0.01179 0.01597 -0.00439 0.0177 0 C 0.0125 0.00925 0.01041 0.01041 0.00503 0 C 0.00382 0.00116 0.00208 0.00185 0.00121 0.00347 C -0.00365 0.01179 0.00642 0.01018 0.01007 0.01179 C 0.01579 -0.00347 0.01718 0.00254 0.01267 -0.00671 C 0.00868 0.00093 0.0059 0 -0.00122 0.00162 C -0.00243 0.00324 -0.00504 0.00439 -0.00504 0.00671 C -0.00504 0.00879 -0.00261 0.00416 -0.00122 0.00347 C 0.00034 0.00254 0.00208 0.00231 0.00382 0.00162 C 0.00642 0.00069 0.01145 -0.00162 0.01145 -0.00162 C 0.0118 0.00069 0.01128 0.0037 0.01267 0.00509 C 0.0151 0.00763 0.02361 -0.00671 0.01388 0.00162 C 0.00833 0.00023 0.0052 -0.00254 0 -0.00509 C 0 -0.00509 0.00086 0.00069 0.00121 0.00347 C 0.00451 -0.01249 0.00069 0.00139 0.00382 0.00347 C 0.00503 0.00416 0.00468 0 0.00503 -0.00162 C 0.00555 -0.00393 0.0059 -0.00601 0.00625 -0.00833 C 0.00763 0.00555 0.00763 0.00046 0.00763 0.00671 " pathEditMode="relative" ptsTypes="ffffffffffffffffffffffffffffffA">
                                      <p:cBhvr>
                                        <p:cTn id="40" dur="3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382 -0.01596 -0.00226 0.00648 0.0026 0.00347 C 0.00486 0.00208 0.00347 -0.00324 0.00382 -0.00671 C 0.00416 -0.00439 0.00347 -0.00092 0.00503 0 C 0.00625 0.00069 0.00711 -0.00393 0.00625 -0.00509 C 0.00538 -0.00624 0.00382 -0.00393 0.0026 -0.00324 C 0.00156 0.00046 -0.00157 0.01735 0.00503 0.00347 C 0.00173 -0.00994 -0.00035 0.00393 -0.00122 0.00856 C 0.00156 0.02012 -0.00122 0.01735 0.00503 0.02035 C 0.00868 0.01318 0.00989 0.01341 0.00625 0.00162 C 0.00573 0 0.00399 0.00786 0.00503 0.00671 C 0.00729 0.00393 0.01007 -0.00324 0.01007 -0.00324 C 0.01059 -0.00555 0.00989 -0.00902 0.01145 -0.01018 C 0.01371 -0.01179 0.01597 -0.00439 0.0177 0 C 0.0125 0.00925 0.01041 0.01041 0.00503 0 C 0.00382 0.00116 0.00208 0.00185 0.00121 0.00347 C -0.00365 0.01179 0.00642 0.01018 0.01007 0.01179 C 0.01579 -0.00347 0.01718 0.00254 0.01267 -0.00671 C 0.00868 0.00093 0.0059 0 -0.00122 0.00162 C -0.00243 0.00324 -0.00504 0.00439 -0.00504 0.00671 C -0.00504 0.00879 -0.00261 0.00416 -0.00122 0.00347 C 0.00034 0.00254 0.00208 0.00231 0.00382 0.00162 C 0.00642 0.00069 0.01145 -0.00162 0.01145 -0.00162 C 0.0118 0.00069 0.01128 0.0037 0.01267 0.00509 C 0.0151 0.00763 0.02361 -0.00671 0.01388 0.00162 C 0.00833 0.00023 0.0052 -0.00254 0 -0.00509 C 0 -0.00509 0.00086 0.00069 0.00121 0.00347 C 0.00451 -0.01249 0.00069 0.00139 0.00382 0.00347 C 0.00503 0.00416 0.00468 0 0.00503 -0.00162 C 0.00555 -0.00393 0.0059 -0.00601 0.00625 -0.00833 C 0.00763 0.00555 0.00763 0.00046 0.00763 0.00671 " pathEditMode="relative" ptsTypes="ffffffffffffffffffffffffffffffA">
                                      <p:cBhvr>
                                        <p:cTn id="42" dur="47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3" presetID="0" presetClass="path" presetSubtype="0" accel="50000" decel="50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Motion origin="layout" path="M 0 0 C 0.00382 -0.01596 -0.00226 0.00648 0.0026 0.00347 C 0.00486 0.00208 0.00347 -0.00324 0.00382 -0.00671 C 0.00416 -0.00439 0.00347 -0.00092 0.00503 0 C 0.00625 0.00069 0.00711 -0.00393 0.00625 -0.00509 C 0.00538 -0.00624 0.00382 -0.00393 0.0026 -0.00324 C 0.00156 0.00046 -0.00157 0.01735 0.00503 0.00347 C 0.00173 -0.00994 -0.00035 0.00393 -0.00122 0.00856 C 0.00156 0.02012 -0.00122 0.01735 0.00503 0.02035 C 0.00868 0.01318 0.00989 0.01341 0.00625 0.00162 C 0.00573 0 0.00399 0.00786 0.00503 0.00671 C 0.00729 0.00393 0.01007 -0.00324 0.01007 -0.00324 C 0.01059 -0.00555 0.00989 -0.00902 0.01145 -0.01018 C 0.01371 -0.01179 0.01597 -0.00439 0.0177 0 C 0.0125 0.00925 0.01041 0.01041 0.00503 0 C 0.00382 0.00116 0.00208 0.00185 0.00121 0.00347 C -0.00365 0.01179 0.00642 0.01018 0.01007 0.01179 C 0.01579 -0.00347 0.01718 0.00254 0.01267 -0.00671 C 0.00868 0.00093 0.0059 0 -0.00122 0.00162 C -0.00243 0.00324 -0.00504 0.00439 -0.00504 0.00671 C -0.00504 0.00879 -0.00261 0.00416 -0.00122 0.00347 C 0.00034 0.00254 0.00208 0.00231 0.00382 0.00162 C 0.00642 0.00069 0.01145 -0.00162 0.01145 -0.00162 C 0.0118 0.00069 0.01128 0.0037 0.01267 0.00509 C 0.0151 0.00763 0.02361 -0.00671 0.01388 0.00162 C 0.00833 0.00023 0.0052 -0.00254 0 -0.00509 C 0 -0.00509 0.00086 0.00069 0.00121 0.00347 C 0.00451 -0.01249 0.00069 0.00139 0.00382 0.00347 C 0.00503 0.00416 0.00468 0 0.00503 -0.00162 C 0.00555 -0.00393 0.0059 -0.00601 0.00625 -0.00833 C 0.00763 0.00555 0.00763 0.00046 0.00763 0.00671 " pathEditMode="relative" ptsTypes="ffffffffffffffffffffffffffffffA">
                                      <p:cBhvr>
                                        <p:cTn id="44" dur="32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382 -0.01596 -0.00226 0.00648 0.0026 0.00347 C 0.00486 0.00208 0.00347 -0.00324 0.00382 -0.00671 C 0.00416 -0.00439 0.00347 -0.00092 0.00503 0 C 0.00625 0.00069 0.00711 -0.00393 0.00625 -0.00509 C 0.00538 -0.00624 0.00382 -0.00393 0.0026 -0.00324 C 0.00156 0.00046 -0.00157 0.01735 0.00503 0.00347 C 0.00173 -0.00994 -0.00035 0.00393 -0.00122 0.00856 C 0.00156 0.02012 -0.00122 0.01735 0.00503 0.02035 C 0.00868 0.01318 0.00989 0.01341 0.00625 0.00162 C 0.00573 0 0.00399 0.00786 0.00503 0.00671 C 0.00729 0.00393 0.01007 -0.00324 0.01007 -0.00324 C 0.01059 -0.00555 0.00989 -0.00902 0.01145 -0.01018 C 0.01371 -0.01179 0.01597 -0.00439 0.0177 0 C 0.0125 0.00925 0.01041 0.01041 0.00503 0 C 0.00382 0.00116 0.00208 0.00185 0.00121 0.00347 C -0.00365 0.01179 0.00642 0.01018 0.01007 0.01179 C 0.01579 -0.00347 0.01718 0.00254 0.01267 -0.00671 C 0.00868 0.00093 0.0059 0 -0.00122 0.00162 C -0.00243 0.00324 -0.00504 0.00439 -0.00504 0.00671 C -0.00504 0.00879 -0.00261 0.00416 -0.00122 0.00347 C 0.00034 0.00254 0.00208 0.00231 0.00382 0.00162 C 0.00642 0.00069 0.01145 -0.00162 0.01145 -0.00162 C 0.0118 0.00069 0.01128 0.0037 0.01267 0.00509 C 0.0151 0.00763 0.02361 -0.00671 0.01388 0.00162 C 0.00833 0.00023 0.0052 -0.00254 0 -0.00509 C 0 -0.00509 0.00086 0.00069 0.00121 0.00347 C 0.00451 -0.01249 0.00069 0.00139 0.00382 0.00347 C 0.00503 0.00416 0.00468 0 0.00503 -0.00162 C 0.00555 -0.00393 0.0059 -0.00601 0.00625 -0.00833 C 0.00763 0.00555 0.00763 0.00046 0.00763 0.00671 " pathEditMode="relative" ptsTypes="ffffffffffffffffffffffffffffffA">
                                      <p:cBhvr>
                                        <p:cTn id="46" dur="62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7" presetID="0" presetClass="path" presetSubtype="0" accel="50000" decel="50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Motion origin="layout" path="M 0 0 C 0.00382 -0.01596 -0.00226 0.00648 0.0026 0.00347 C 0.00486 0.00208 0.00347 -0.00324 0.00382 -0.00671 C 0.00416 -0.00439 0.00347 -0.00092 0.00503 0 C 0.00625 0.00069 0.00711 -0.00393 0.00625 -0.00509 C 0.00538 -0.00624 0.00382 -0.00393 0.0026 -0.00324 C 0.00156 0.00046 -0.00157 0.01735 0.00503 0.00347 C 0.00173 -0.00994 -0.00035 0.00393 -0.00122 0.00856 C 0.00156 0.02012 -0.00122 0.01735 0.00503 0.02035 C 0.00868 0.01318 0.00989 0.01341 0.00625 0.00162 C 0.00573 0 0.00399 0.00786 0.00503 0.00671 C 0.00729 0.00393 0.01007 -0.00324 0.01007 -0.00324 C 0.01059 -0.00555 0.00989 -0.00902 0.01145 -0.01018 C 0.01371 -0.01179 0.01597 -0.00439 0.0177 0 C 0.0125 0.00925 0.01041 0.01041 0.00503 0 C 0.00382 0.00116 0.00208 0.00185 0.00121 0.00347 C -0.00365 0.01179 0.00642 0.01018 0.01007 0.01179 C 0.01579 -0.00347 0.01718 0.00254 0.01267 -0.00671 C 0.00868 0.00093 0.0059 0 -0.00122 0.00162 C -0.00243 0.00324 -0.00504 0.00439 -0.00504 0.00671 C -0.00504 0.00879 -0.00261 0.00416 -0.00122 0.00347 C 0.00034 0.00254 0.00208 0.00231 0.00382 0.00162 C 0.00642 0.00069 0.01145 -0.00162 0.01145 -0.00162 C 0.0118 0.00069 0.01128 0.0037 0.01267 0.00509 C 0.0151 0.00763 0.02361 -0.00671 0.01388 0.00162 C 0.00833 0.00023 0.0052 -0.00254 0 -0.00509 C 0 -0.00509 0.00086 0.00069 0.00121 0.00347 C 0.00451 -0.01249 0.00069 0.00139 0.00382 0.00347 C 0.00503 0.00416 0.00468 0 0.00503 -0.00162 C 0.00555 -0.00393 0.0059 -0.00601 0.00625 -0.00833 C 0.00763 0.00555 0.00763 0.00046 0.00763 0.00671 " pathEditMode="relative" ptsTypes="ffffffffffffffffffffffffffffffA">
                                      <p:cBhvr>
                                        <p:cTn id="48" dur="49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382 -0.01596 -0.00226 0.00648 0.0026 0.00347 C 0.00486 0.00208 0.00347 -0.00324 0.00382 -0.00671 C 0.00416 -0.00439 0.00347 -0.00092 0.00503 0 C 0.00625 0.00069 0.00711 -0.00393 0.00625 -0.00509 C 0.00538 -0.00624 0.00382 -0.00393 0.0026 -0.00324 C 0.00156 0.00046 -0.00157 0.01735 0.00503 0.00347 C 0.00173 -0.00994 -0.00035 0.00393 -0.00122 0.00856 C 0.00156 0.02012 -0.00122 0.01735 0.00503 0.02035 C 0.00868 0.01318 0.00989 0.01341 0.00625 0.00162 C 0.00573 0 0.00399 0.00786 0.00503 0.00671 C 0.00729 0.00393 0.01007 -0.00324 0.01007 -0.00324 C 0.01059 -0.00555 0.00989 -0.00902 0.01145 -0.01018 C 0.01371 -0.01179 0.01597 -0.00439 0.0177 0 C 0.0125 0.00925 0.01041 0.01041 0.00503 0 C 0.00382 0.00116 0.00208 0.00185 0.00121 0.00347 C -0.00365 0.01179 0.00642 0.01018 0.01007 0.01179 C 0.01579 -0.00347 0.01718 0.00254 0.01267 -0.00671 C 0.00868 0.00093 0.0059 0 -0.00122 0.00162 C -0.00243 0.00324 -0.00504 0.00439 -0.00504 0.00671 C -0.00504 0.00879 -0.00261 0.00416 -0.00122 0.00347 C 0.00034 0.00254 0.00208 0.00231 0.00382 0.00162 C 0.00642 0.00069 0.01145 -0.00162 0.01145 -0.00162 C 0.0118 0.00069 0.01128 0.0037 0.01267 0.00509 C 0.0151 0.00763 0.02361 -0.00671 0.01388 0.00162 C 0.00833 0.00023 0.0052 -0.00254 0 -0.00509 C 0 -0.00509 0.00086 0.00069 0.00121 0.00347 C 0.00451 -0.01249 0.00069 0.00139 0.00382 0.00347 C 0.00503 0.00416 0.00468 0 0.00503 -0.00162 C 0.00555 -0.00393 0.0059 -0.00601 0.00625 -0.00833 C 0.00763 0.00555 0.00763 0.00046 0.00763 0.00671 " pathEditMode="relative" ptsTypes="ffffffffffffffffffffffffffffffA">
                                      <p:cBhvr>
                                        <p:cTn id="50" dur="34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1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0 C 0.00382 -0.01596 -0.00226 0.00648 0.0026 0.00347 C 0.00486 0.00208 0.00347 -0.00324 0.00382 -0.00671 C 0.00416 -0.00439 0.00347 -0.00092 0.00503 0 C 0.00625 0.00069 0.00711 -0.00393 0.00625 -0.00509 C 0.00538 -0.00624 0.00382 -0.00393 0.0026 -0.00324 C 0.00156 0.00046 -0.00157 0.01735 0.00503 0.00347 C 0.00173 -0.00994 -0.00035 0.00393 -0.00122 0.00856 C 0.00156 0.02012 -0.00122 0.01735 0.00503 0.02035 C 0.00868 0.01318 0.00989 0.01341 0.00625 0.00162 C 0.00573 0 0.00399 0.00786 0.00503 0.00671 C 0.00729 0.00393 0.01007 -0.00324 0.01007 -0.00324 C 0.01059 -0.00555 0.00989 -0.00902 0.01145 -0.01018 C 0.01371 -0.01179 0.01597 -0.00439 0.0177 0 C 0.0125 0.00925 0.01041 0.01041 0.00503 0 C 0.00382 0.00116 0.00208 0.00185 0.00121 0.00347 C -0.00365 0.01179 0.00642 0.01018 0.01007 0.01179 C 0.01579 -0.00347 0.01718 0.00254 0.01267 -0.00671 C 0.00868 0.00093 0.0059 0 -0.00122 0.00162 C -0.00243 0.00324 -0.00504 0.00439 -0.00504 0.00671 C -0.00504 0.00879 -0.00261 0.00416 -0.00122 0.00347 C 0.00034 0.00254 0.00208 0.00231 0.00382 0.00162 C 0.00642 0.00069 0.01145 -0.00162 0.01145 -0.00162 C 0.0118 0.00069 0.01128 0.0037 0.01267 0.00509 C 0.0151 0.00763 0.02361 -0.00671 0.01388 0.00162 C 0.00833 0.00023 0.0052 -0.00254 0 -0.00509 C 0 -0.00509 0.00086 0.00069 0.00121 0.00347 C 0.00451 -0.01249 0.00069 0.00139 0.00382 0.00347 C 0.00503 0.00416 0.00468 0 0.00503 -0.00162 C 0.00555 -0.00393 0.0059 -0.00601 0.00625 -0.00833 C 0.00763 0.00555 0.00763 0.00046 0.00763 0.00671 " pathEditMode="relative" ptsTypes="ffffffffffffffffffffffffffffffA">
                                      <p:cBhvr>
                                        <p:cTn id="52" dur="3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3" presetID="0" presetClass="path" presetSubtype="0" accel="50000" decel="50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Motion origin="layout" path="M 0 0 C 0.00382 -0.01596 -0.00226 0.00648 0.0026 0.00347 C 0.00486 0.00208 0.00347 -0.00324 0.00382 -0.00671 C 0.00416 -0.00439 0.00347 -0.00092 0.00503 0 C 0.00625 0.00069 0.00711 -0.00393 0.00625 -0.00509 C 0.00538 -0.00624 0.00382 -0.00393 0.0026 -0.00324 C 0.00156 0.00046 -0.00157 0.01735 0.00503 0.00347 C 0.00173 -0.00994 -0.00035 0.00393 -0.00122 0.00856 C 0.00156 0.02012 -0.00122 0.01735 0.00503 0.02035 C 0.00868 0.01318 0.00989 0.01341 0.00625 0.00162 C 0.00573 0 0.00399 0.00786 0.00503 0.00671 C 0.00729 0.00393 0.01007 -0.00324 0.01007 -0.00324 C 0.01059 -0.00555 0.00989 -0.00902 0.01145 -0.01018 C 0.01371 -0.01179 0.01597 -0.00439 0.0177 0 C 0.0125 0.00925 0.01041 0.01041 0.00503 0 C 0.00382 0.00116 0.00208 0.00185 0.00121 0.00347 C -0.00365 0.01179 0.00642 0.01018 0.01007 0.01179 C 0.01579 -0.00347 0.01718 0.00254 0.01267 -0.00671 C 0.00868 0.00093 0.0059 0 -0.00122 0.00162 C -0.00243 0.00324 -0.00504 0.00439 -0.00504 0.00671 C -0.00504 0.00879 -0.00261 0.00416 -0.00122 0.00347 C 0.00034 0.00254 0.00208 0.00231 0.00382 0.00162 C 0.00642 0.00069 0.01145 -0.00162 0.01145 -0.00162 C 0.0118 0.00069 0.01128 0.0037 0.01267 0.00509 C 0.0151 0.00763 0.02361 -0.00671 0.01388 0.00162 C 0.00833 0.00023 0.0052 -0.00254 0 -0.00509 C 0 -0.00509 0.00086 0.00069 0.00121 0.00347 C 0.00451 -0.01249 0.00069 0.00139 0.00382 0.00347 C 0.00503 0.00416 0.00468 0 0.00503 -0.00162 C 0.00555 -0.00393 0.0059 -0.00601 0.00625 -0.00833 C 0.00763 0.00555 0.00763 0.00046 0.00763 0.00671 " pathEditMode="relative" ptsTypes="ffffffffffffffffffffffffffffffA">
                                      <p:cBhvr>
                                        <p:cTn id="54" dur="43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382 -0.01596 -0.00226 0.00648 0.0026 0.00347 C 0.00486 0.00208 0.00347 -0.00324 0.00382 -0.00671 C 0.00416 -0.00439 0.00347 -0.00092 0.00503 0 C 0.00625 0.00069 0.00711 -0.00393 0.00625 -0.00509 C 0.00538 -0.00624 0.00382 -0.00393 0.0026 -0.00324 C 0.00156 0.00046 -0.00157 0.01735 0.00503 0.00347 C 0.00173 -0.00994 -0.00035 0.00393 -0.00122 0.00856 C 0.00156 0.02012 -0.00122 0.01735 0.00503 0.02035 C 0.00868 0.01318 0.00989 0.01341 0.00625 0.00162 C 0.00573 0 0.00399 0.00786 0.00503 0.00671 C 0.00729 0.00393 0.01007 -0.00324 0.01007 -0.00324 C 0.01059 -0.00555 0.00989 -0.00902 0.01145 -0.01018 C 0.01371 -0.01179 0.01597 -0.00439 0.0177 0 C 0.0125 0.00925 0.01041 0.01041 0.00503 0 C 0.00382 0.00116 0.00208 0.00185 0.00121 0.00347 C -0.00365 0.01179 0.00642 0.01018 0.01007 0.01179 C 0.01579 -0.00347 0.01718 0.00254 0.01267 -0.00671 C 0.00868 0.00093 0.0059 0 -0.00122 0.00162 C -0.00243 0.00324 -0.00504 0.00439 -0.00504 0.00671 C -0.00504 0.00879 -0.00261 0.00416 -0.00122 0.00347 C 0.00034 0.00254 0.00208 0.00231 0.00382 0.00162 C 0.00642 0.00069 0.01145 -0.00162 0.01145 -0.00162 C 0.0118 0.00069 0.01128 0.0037 0.01267 0.00509 C 0.0151 0.00763 0.02361 -0.00671 0.01388 0.00162 C 0.00833 0.00023 0.0052 -0.00254 0 -0.00509 C 0 -0.00509 0.00086 0.00069 0.00121 0.00347 C 0.00451 -0.01249 0.00069 0.00139 0.00382 0.00347 C 0.00503 0.00416 0.00468 0 0.00503 -0.00162 C 0.00555 -0.00393 0.0059 -0.00601 0.00625 -0.00833 C 0.00763 0.00555 0.00763 0.00046 0.00763 0.00671 " pathEditMode="relative" ptsTypes="ffffffffffffffffffffffffffffffA">
                                      <p:cBhvr>
                                        <p:cTn id="56" dur="3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7" presetID="0" presetClass="path" presetSubtype="0" accel="50000" decel="5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0 0 C 0.00174 -0.00925 0.00313 -0.01087 0.01007 -0.00832 C 0.01632 -0.003 0.0132 -0.00647 0.0191 0.00509 C 0.02084 0.00856 0.02414 0.01527 0.02414 0.01527 C 0.02448 0.01689 0.025 0.01874 0.02535 0.02035 C 0.02587 0.02267 0.02726 0.02914 0.02657 0.02706 C 0.02414 0.02012 0.02344 0.01203 0.02153 0.00509 C 0.01945 -0.00277 0.01441 -0.0111 0.01007 -0.01688 C 0.00782 -0.01989 0.00539 -0.02289 0.00261 -0.02521 C -0.00069 -0.02798 -0.00763 -0.03191 -0.00763 -0.03191 C -0.01388 -0.02914 -0.01388 -0.02312 -0.0151 -0.01503 C -0.01475 -0.02012 -0.01562 -0.03469 -0.01128 -0.04047 C -0.0092 -0.04324 -0.00381 -0.04718 -0.00381 -0.04718 C 0.00591 -0.04509 0.00417 -0.04371 0.01146 -0.037 C 0.01389 -0.03029 0.01511 -0.02405 0.0165 -0.01688 C 0.01615 -0.00832 0.01632 0.00023 0.01528 0.00856 C 0.01494 0.0111 0.01441 0.01457 0.01268 0.01527 C 0.01146 0.01573 0.01216 0.01157 0.01146 0.01018 C 0.00799 0.00301 0.00365 -0.00323 0 -0.01017 C -0.00815 -0.00277 -0.00468 -0.00809 -0.00243 0.01527 C -0.00225 0.01712 -0.00121 0.0222 -0.00121 0.02035 C -0.00121 0.01272 -0.00451 0.00694 -0.00625 0 C -0.00677 0.00162 -0.00729 0.00324 -0.00763 0.00509 C -0.00815 0.00787 -0.00902 0.01665 -0.00885 0.01365 C -0.00711 -0.02798 -0.01458 -0.01942 -0.00243 -0.03029 C 0 -0.02983 0.00296 -0.03052 0.00504 -0.02867 C 0.01216 -0.02289 0.01945 -0.00855 0.02414 0 C 0.02639 0.00417 0.02935 0.00763 0.0316 0.0118 C 0.03264 0.01388 0.03351 0.01619 0.03421 0.0185 C 0.03473 0.02012 0.03664 0.02405 0.03542 0.02359 C 0.03316 0.02267 0.03212 0.0192 0.03039 0.01689 C 0.02726 0.00417 0.03143 0.01989 0.02657 0.00671 C 0.02414 0.00047 0.02657 0.00047 0.02275 -0.0067 C 0.01841 -0.01457 0.01424 -0.01873 0.00764 -0.02197 C 0.0073 -0.02197 -0.00104 -0.01989 -0.00243 -0.0185 C -0.00833 -0.01318 -0.00885 -0.0037 -0.0151 0.00162 C -0.02743 0.02637 -0.01579 0.0007 -0.02152 0.0185 C -0.02204 0.02035 -0.02447 0.02544 -0.02395 0.02359 C -0.02256 0.01897 -0.021 0.01434 -0.01892 0.01018 C -0.01718 0.00671 -0.01388 0 -0.01388 0 C -0.00642 0.00417 -0.00208 0.00787 0.00261 0.01689 C 0.00417 0.02382 0.00643 0.02498 0.01146 0.02706 C 0.02344 0.02197 0.01893 0.01943 0.01771 -0.00162 C 0.01216 0.0007 0.01146 0.00509 0.00886 0.0118 C 0.00764 0.01827 0.00504 0.02544 0.00504 0.03215 " pathEditMode="relative" ptsTypes="ffffffffffffffffffffffffffffffffffffffffffffA">
                                      <p:cBhvr>
                                        <p:cTn id="58" dur="42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9" presetID="0" presetClass="path" presetSubtype="0" accel="50000" decel="5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0 0 C 0.00174 -0.00925 0.00313 -0.01087 0.01007 -0.00832 C 0.01632 -0.003 0.0132 -0.00647 0.0191 0.00509 C 0.02084 0.00856 0.02414 0.01527 0.02414 0.01527 C 0.02448 0.01689 0.025 0.01874 0.02535 0.02035 C 0.02587 0.02267 0.02726 0.02914 0.02657 0.02706 C 0.02414 0.02012 0.02344 0.01203 0.02153 0.00509 C 0.01945 -0.00277 0.01441 -0.0111 0.01007 -0.01688 C 0.00782 -0.01989 0.00539 -0.02289 0.00261 -0.02521 C -0.00069 -0.02798 -0.00763 -0.03191 -0.00763 -0.03191 C -0.01388 -0.02914 -0.01388 -0.02312 -0.0151 -0.01503 C -0.01475 -0.02012 -0.01562 -0.03469 -0.01128 -0.04047 C -0.0092 -0.04324 -0.00381 -0.04718 -0.00381 -0.04718 C 0.00591 -0.04509 0.00417 -0.04371 0.01146 -0.037 C 0.01389 -0.03029 0.01511 -0.02405 0.0165 -0.01688 C 0.01615 -0.00832 0.01632 0.00023 0.01528 0.00856 C 0.01494 0.0111 0.01441 0.01457 0.01268 0.01527 C 0.01146 0.01573 0.01216 0.01157 0.01146 0.01018 C 0.00799 0.00301 0.00365 -0.00323 0 -0.01017 C -0.00815 -0.00277 -0.00468 -0.00809 -0.00243 0.01527 C -0.00225 0.01712 -0.00121 0.0222 -0.00121 0.02035 C -0.00121 0.01272 -0.00451 0.00694 -0.00625 0 C -0.00677 0.00162 -0.00729 0.00324 -0.00763 0.00509 C -0.00815 0.00787 -0.00902 0.01665 -0.00885 0.01365 C -0.00711 -0.02798 -0.01458 -0.01942 -0.00243 -0.03029 C 0 -0.02983 0.00296 -0.03052 0.00504 -0.02867 C 0.01216 -0.02289 0.01945 -0.00855 0.02414 0 C 0.02639 0.00417 0.02935 0.00763 0.0316 0.0118 C 0.03264 0.01388 0.03351 0.01619 0.03421 0.0185 C 0.03473 0.02012 0.03664 0.02405 0.03542 0.02359 C 0.03316 0.02267 0.03212 0.0192 0.03039 0.01689 C 0.02726 0.00417 0.03143 0.01989 0.02657 0.00671 C 0.02414 0.00047 0.02657 0.00047 0.02275 -0.0067 C 0.01841 -0.01457 0.01424 -0.01873 0.00764 -0.02197 C 0.0073 -0.02197 -0.00104 -0.01989 -0.00243 -0.0185 C -0.00833 -0.01318 -0.00885 -0.0037 -0.0151 0.00162 C -0.02743 0.02637 -0.01579 0.0007 -0.02152 0.0185 C -0.02204 0.02035 -0.02447 0.02544 -0.02395 0.02359 C -0.02256 0.01897 -0.021 0.01434 -0.01892 0.01018 C -0.01718 0.00671 -0.01388 0 -0.01388 0 C -0.00642 0.00417 -0.00208 0.00787 0.00261 0.01689 C 0.00417 0.02382 0.00643 0.02498 0.01146 0.02706 C 0.02344 0.02197 0.01893 0.01943 0.01771 -0.00162 C 0.01216 0.0007 0.01146 0.00509 0.00886 0.0118 C 0.00764 0.01827 0.00504 0.02544 0.00504 0.03215 " pathEditMode="relative" ptsTypes="ffffffffffffffffffffffffffffffffffffffffffffA">
                                      <p:cBhvr>
                                        <p:cTn id="60" dur="39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1" presetID="0" presetClass="path" presetSubtype="0" accel="50000" decel="5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0 0 C 0.00174 -0.00925 0.00313 -0.01087 0.01007 -0.00832 C 0.01632 -0.003 0.0132 -0.00647 0.0191 0.00509 C 0.02084 0.00856 0.02414 0.01527 0.02414 0.01527 C 0.02448 0.01689 0.025 0.01874 0.02535 0.02035 C 0.02587 0.02267 0.02726 0.02914 0.02657 0.02706 C 0.02414 0.02012 0.02344 0.01203 0.02153 0.00509 C 0.01945 -0.00277 0.01441 -0.0111 0.01007 -0.01688 C 0.00782 -0.01989 0.00539 -0.02289 0.00261 -0.02521 C -0.00069 -0.02798 -0.00763 -0.03191 -0.00763 -0.03191 C -0.01388 -0.02914 -0.01388 -0.02312 -0.0151 -0.01503 C -0.01475 -0.02012 -0.01562 -0.03469 -0.01128 -0.04047 C -0.0092 -0.04324 -0.00381 -0.04718 -0.00381 -0.04718 C 0.00591 -0.04509 0.00417 -0.04371 0.01146 -0.037 C 0.01389 -0.03029 0.01511 -0.02405 0.0165 -0.01688 C 0.01615 -0.00832 0.01632 0.00023 0.01528 0.00856 C 0.01494 0.0111 0.01441 0.01457 0.01268 0.01527 C 0.01146 0.01573 0.01216 0.01157 0.01146 0.01018 C 0.00799 0.00301 0.00365 -0.00323 0 -0.01017 C -0.00815 -0.00277 -0.00468 -0.00809 -0.00243 0.01527 C -0.00225 0.01712 -0.00121 0.0222 -0.00121 0.02035 C -0.00121 0.01272 -0.00451 0.00694 -0.00625 0 C -0.00677 0.00162 -0.00729 0.00324 -0.00763 0.00509 C -0.00815 0.00787 -0.00902 0.01665 -0.00885 0.01365 C -0.00711 -0.02798 -0.01458 -0.01942 -0.00243 -0.03029 C 0 -0.02983 0.00296 -0.03052 0.00504 -0.02867 C 0.01216 -0.02289 0.01945 -0.00855 0.02414 0 C 0.02639 0.00417 0.02935 0.00763 0.0316 0.0118 C 0.03264 0.01388 0.03351 0.01619 0.03421 0.0185 C 0.03473 0.02012 0.03664 0.02405 0.03542 0.02359 C 0.03316 0.02267 0.03212 0.0192 0.03039 0.01689 C 0.02726 0.00417 0.03143 0.01989 0.02657 0.00671 C 0.02414 0.00047 0.02657 0.00047 0.02275 -0.0067 C 0.01841 -0.01457 0.01424 -0.01873 0.00764 -0.02197 C 0.0073 -0.02197 -0.00104 -0.01989 -0.00243 -0.0185 C -0.00833 -0.01318 -0.00885 -0.0037 -0.0151 0.00162 C -0.02743 0.02637 -0.01579 0.0007 -0.02152 0.0185 C -0.02204 0.02035 -0.02447 0.02544 -0.02395 0.02359 C -0.02256 0.01897 -0.021 0.01434 -0.01892 0.01018 C -0.01718 0.00671 -0.01388 0 -0.01388 0 C -0.00642 0.00417 -0.00208 0.00787 0.00261 0.01689 C 0.00417 0.02382 0.00643 0.02498 0.01146 0.02706 C 0.02344 0.02197 0.01893 0.01943 0.01771 -0.00162 C 0.01216 0.0007 0.01146 0.00509 0.00886 0.0118 C 0.00764 0.01827 0.00504 0.02544 0.00504 0.03215 " pathEditMode="relative" ptsTypes="ffffffffffffffffffffffffffffffffffffffffffffA">
                                      <p:cBhvr>
                                        <p:cTn id="62" dur="43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174 -0.00925 0.00313 -0.01087 0.01007 -0.00832 C 0.01632 -0.003 0.0132 -0.00647 0.0191 0.00509 C 0.02084 0.00856 0.02414 0.01527 0.02414 0.01527 C 0.02448 0.01689 0.025 0.01874 0.02535 0.02035 C 0.02587 0.02267 0.02726 0.02914 0.02657 0.02706 C 0.02414 0.02012 0.02344 0.01203 0.02153 0.00509 C 0.01945 -0.00277 0.01441 -0.0111 0.01007 -0.01688 C 0.00782 -0.01989 0.00539 -0.02289 0.00261 -0.02521 C -0.00069 -0.02798 -0.00763 -0.03191 -0.00763 -0.03191 C -0.01388 -0.02914 -0.01388 -0.02312 -0.0151 -0.01503 C -0.01475 -0.02012 -0.01562 -0.03469 -0.01128 -0.04047 C -0.0092 -0.04324 -0.00381 -0.04718 -0.00381 -0.04718 C 0.00591 -0.04509 0.00417 -0.04371 0.01146 -0.037 C 0.01389 -0.03029 0.01511 -0.02405 0.0165 -0.01688 C 0.01615 -0.00832 0.01632 0.00023 0.01528 0.00856 C 0.01494 0.0111 0.01441 0.01457 0.01268 0.01527 C 0.01146 0.01573 0.01216 0.01157 0.01146 0.01018 C 0.00799 0.00301 0.00365 -0.00323 0 -0.01017 C -0.00815 -0.00277 -0.00468 -0.00809 -0.00243 0.01527 C -0.00225 0.01712 -0.00121 0.0222 -0.00121 0.02035 C -0.00121 0.01272 -0.00451 0.00694 -0.00625 0 C -0.00677 0.00162 -0.00729 0.00324 -0.00763 0.00509 C -0.00815 0.00787 -0.00902 0.01665 -0.00885 0.01365 C -0.00711 -0.02798 -0.01458 -0.01942 -0.00243 -0.03029 C 0 -0.02983 0.00296 -0.03052 0.00504 -0.02867 C 0.01216 -0.02289 0.01945 -0.00855 0.02414 0 C 0.02639 0.00417 0.02935 0.00763 0.0316 0.0118 C 0.03264 0.01388 0.03351 0.01619 0.03421 0.0185 C 0.03473 0.02012 0.03664 0.02405 0.03542 0.02359 C 0.03316 0.02267 0.03212 0.0192 0.03039 0.01689 C 0.02726 0.00417 0.03143 0.01989 0.02657 0.00671 C 0.02414 0.00047 0.02657 0.00047 0.02275 -0.0067 C 0.01841 -0.01457 0.01424 -0.01873 0.00764 -0.02197 C 0.0073 -0.02197 -0.00104 -0.01989 -0.00243 -0.0185 C -0.00833 -0.01318 -0.00885 -0.0037 -0.0151 0.00162 C -0.02743 0.02637 -0.01579 0.0007 -0.02152 0.0185 C -0.02204 0.02035 -0.02447 0.02544 -0.02395 0.02359 C -0.02256 0.01897 -0.021 0.01434 -0.01892 0.01018 C -0.01718 0.00671 -0.01388 0 -0.01388 0 C -0.00642 0.00417 -0.00208 0.00787 0.00261 0.01689 C 0.00417 0.02382 0.00643 0.02498 0.01146 0.02706 C 0.02344 0.02197 0.01893 0.01943 0.01771 -0.00162 C 0.01216 0.0007 0.01146 0.00509 0.00886 0.0118 C 0.00764 0.01827 0.00504 0.02544 0.00504 0.03215 " pathEditMode="relative" ptsTypes="ffffffffffffffffffffffffffffffffffffffffffffA">
                                      <p:cBhvr>
                                        <p:cTn id="64" dur="37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5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0 C 0.00174 -0.00925 0.00313 -0.01087 0.01007 -0.00832 C 0.01632 -0.003 0.0132 -0.00647 0.0191 0.00509 C 0.02084 0.00856 0.02414 0.01527 0.02414 0.01527 C 0.02448 0.01689 0.025 0.01874 0.02535 0.02035 C 0.02587 0.02267 0.02726 0.02914 0.02657 0.02706 C 0.02414 0.02012 0.02344 0.01203 0.02153 0.00509 C 0.01945 -0.00277 0.01441 -0.0111 0.01007 -0.01688 C 0.00782 -0.01989 0.00539 -0.02289 0.00261 -0.02521 C -0.00069 -0.02798 -0.00763 -0.03191 -0.00763 -0.03191 C -0.01388 -0.02914 -0.01388 -0.02312 -0.0151 -0.01503 C -0.01475 -0.02012 -0.01562 -0.03469 -0.01128 -0.04047 C -0.0092 -0.04324 -0.00381 -0.04718 -0.00381 -0.04718 C 0.00591 -0.04509 0.00417 -0.04371 0.01146 -0.037 C 0.01389 -0.03029 0.01511 -0.02405 0.0165 -0.01688 C 0.01615 -0.00832 0.01632 0.00023 0.01528 0.00856 C 0.01494 0.0111 0.01441 0.01457 0.01268 0.01527 C 0.01146 0.01573 0.01216 0.01157 0.01146 0.01018 C 0.00799 0.00301 0.00365 -0.00323 0 -0.01017 C -0.00815 -0.00277 -0.00468 -0.00809 -0.00243 0.01527 C -0.00225 0.01712 -0.00121 0.0222 -0.00121 0.02035 C -0.00121 0.01272 -0.00451 0.00694 -0.00625 0 C -0.00677 0.00162 -0.00729 0.00324 -0.00763 0.00509 C -0.00815 0.00787 -0.00902 0.01665 -0.00885 0.01365 C -0.00711 -0.02798 -0.01458 -0.01942 -0.00243 -0.03029 C 0 -0.02983 0.00296 -0.03052 0.00504 -0.02867 C 0.01216 -0.02289 0.01945 -0.00855 0.02414 0 C 0.02639 0.00417 0.02935 0.00763 0.0316 0.0118 C 0.03264 0.01388 0.03351 0.01619 0.03421 0.0185 C 0.03473 0.02012 0.03664 0.02405 0.03542 0.02359 C 0.03316 0.02267 0.03212 0.0192 0.03039 0.01689 C 0.02726 0.00417 0.03143 0.01989 0.02657 0.00671 C 0.02414 0.00047 0.02657 0.00047 0.02275 -0.0067 C 0.01841 -0.01457 0.01424 -0.01873 0.00764 -0.02197 C 0.0073 -0.02197 -0.00104 -0.01989 -0.00243 -0.0185 C -0.00833 -0.01318 -0.00885 -0.0037 -0.0151 0.00162 C -0.02743 0.02637 -0.01579 0.0007 -0.02152 0.0185 C -0.02204 0.02035 -0.02447 0.02544 -0.02395 0.02359 C -0.02256 0.01897 -0.021 0.01434 -0.01892 0.01018 C -0.01718 0.00671 -0.01388 0 -0.01388 0 C -0.00642 0.00417 -0.00208 0.00787 0.00261 0.01689 C 0.00417 0.02382 0.00643 0.02498 0.01146 0.02706 C 0.02344 0.02197 0.01893 0.01943 0.01771 -0.00162 C 0.01216 0.0007 0.01146 0.00509 0.00886 0.0118 C 0.00764 0.01827 0.00504 0.02544 0.00504 0.03215 " pathEditMode="relative" ptsTypes="ffffffffffffffffffffffffffffffffffffffffffffA">
                                      <p:cBhvr>
                                        <p:cTn id="66" dur="3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174 -0.00925 0.00313 -0.01087 0.01007 -0.00832 C 0.01632 -0.003 0.0132 -0.00647 0.0191 0.00509 C 0.02084 0.00856 0.02414 0.01527 0.02414 0.01527 C 0.02448 0.01689 0.025 0.01874 0.02535 0.02035 C 0.02587 0.02267 0.02726 0.02914 0.02657 0.02706 C 0.02414 0.02012 0.02344 0.01203 0.02153 0.00509 C 0.01945 -0.00277 0.01441 -0.0111 0.01007 -0.01688 C 0.00782 -0.01989 0.00539 -0.02289 0.00261 -0.02521 C -0.00069 -0.02798 -0.00763 -0.03191 -0.00763 -0.03191 C -0.01388 -0.02914 -0.01388 -0.02312 -0.0151 -0.01503 C -0.01475 -0.02012 -0.01562 -0.03469 -0.01128 -0.04047 C -0.0092 -0.04324 -0.00381 -0.04718 -0.00381 -0.04718 C 0.00591 -0.04509 0.00417 -0.04371 0.01146 -0.037 C 0.01389 -0.03029 0.01511 -0.02405 0.0165 -0.01688 C 0.01615 -0.00832 0.01632 0.00023 0.01528 0.00856 C 0.01494 0.0111 0.01441 0.01457 0.01268 0.01527 C 0.01146 0.01573 0.01216 0.01157 0.01146 0.01018 C 0.00799 0.00301 0.00365 -0.00323 0 -0.01017 C -0.00815 -0.00277 -0.00468 -0.00809 -0.00243 0.01527 C -0.00225 0.01712 -0.00121 0.0222 -0.00121 0.02035 C -0.00121 0.01272 -0.00451 0.00694 -0.00625 0 C -0.00677 0.00162 -0.00729 0.00324 -0.00763 0.00509 C -0.00815 0.00787 -0.00902 0.01665 -0.00885 0.01365 C -0.00711 -0.02798 -0.01458 -0.01942 -0.00243 -0.03029 C 0 -0.02983 0.00296 -0.03052 0.00504 -0.02867 C 0.01216 -0.02289 0.01945 -0.00855 0.02414 0 C 0.02639 0.00417 0.02935 0.00763 0.0316 0.0118 C 0.03264 0.01388 0.03351 0.01619 0.03421 0.0185 C 0.03473 0.02012 0.03664 0.02405 0.03542 0.02359 C 0.03316 0.02267 0.03212 0.0192 0.03039 0.01689 C 0.02726 0.00417 0.03143 0.01989 0.02657 0.00671 C 0.02414 0.00047 0.02657 0.00047 0.02275 -0.0067 C 0.01841 -0.01457 0.01424 -0.01873 0.00764 -0.02197 C 0.0073 -0.02197 -0.00104 -0.01989 -0.00243 -0.0185 C -0.00833 -0.01318 -0.00885 -0.0037 -0.0151 0.00162 C -0.02743 0.02637 -0.01579 0.0007 -0.02152 0.0185 C -0.02204 0.02035 -0.02447 0.02544 -0.02395 0.02359 C -0.02256 0.01897 -0.021 0.01434 -0.01892 0.01018 C -0.01718 0.00671 -0.01388 0 -0.01388 0 C -0.00642 0.00417 -0.00208 0.00787 0.00261 0.01689 C 0.00417 0.02382 0.00643 0.02498 0.01146 0.02706 C 0.02344 0.02197 0.01893 0.01943 0.01771 -0.00162 C 0.01216 0.0007 0.01146 0.00509 0.00886 0.0118 C 0.00764 0.01827 0.00504 0.02544 0.00504 0.03215 " pathEditMode="relative" ptsTypes="ffffffffffffffffffffffffffffffffffffffffffffA">
                                      <p:cBhvr>
                                        <p:cTn id="68" dur="38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9" presetID="0" presetClass="path" presetSubtype="0" accel="50000" decel="5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0 0 C 0.00174 -0.00925 0.00313 -0.01087 0.01007 -0.00832 C 0.01632 -0.003 0.0132 -0.00647 0.0191 0.00509 C 0.02084 0.00856 0.02414 0.01527 0.02414 0.01527 C 0.02448 0.01689 0.025 0.01874 0.02535 0.02035 C 0.02587 0.02267 0.02726 0.02914 0.02657 0.02706 C 0.02414 0.02012 0.02344 0.01203 0.02153 0.00509 C 0.01945 -0.00277 0.01441 -0.0111 0.01007 -0.01688 C 0.00782 -0.01989 0.00539 -0.02289 0.00261 -0.02521 C -0.00069 -0.02798 -0.00763 -0.03191 -0.00763 -0.03191 C -0.01388 -0.02914 -0.01388 -0.02312 -0.0151 -0.01503 C -0.01475 -0.02012 -0.01562 -0.03469 -0.01128 -0.04047 C -0.0092 -0.04324 -0.00381 -0.04718 -0.00381 -0.04718 C 0.00591 -0.04509 0.00417 -0.04371 0.01146 -0.037 C 0.01389 -0.03029 0.01511 -0.02405 0.0165 -0.01688 C 0.01615 -0.00832 0.01632 0.00023 0.01528 0.00856 C 0.01494 0.0111 0.01441 0.01457 0.01268 0.01527 C 0.01146 0.01573 0.01216 0.01157 0.01146 0.01018 C 0.00799 0.00301 0.00365 -0.00323 0 -0.01017 C -0.00815 -0.00277 -0.00468 -0.00809 -0.00243 0.01527 C -0.00225 0.01712 -0.00121 0.0222 -0.00121 0.02035 C -0.00121 0.01272 -0.00451 0.00694 -0.00625 0 C -0.00677 0.00162 -0.00729 0.00324 -0.00763 0.00509 C -0.00815 0.00787 -0.00902 0.01665 -0.00885 0.01365 C -0.00711 -0.02798 -0.01458 -0.01942 -0.00243 -0.03029 C 0 -0.02983 0.00296 -0.03052 0.00504 -0.02867 C 0.01216 -0.02289 0.01945 -0.00855 0.02414 0 C 0.02639 0.00417 0.02935 0.00763 0.0316 0.0118 C 0.03264 0.01388 0.03351 0.01619 0.03421 0.0185 C 0.03473 0.02012 0.03664 0.02405 0.03542 0.02359 C 0.03316 0.02267 0.03212 0.0192 0.03039 0.01689 C 0.02726 0.00417 0.03143 0.01989 0.02657 0.00671 C 0.02414 0.00047 0.02657 0.00047 0.02275 -0.0067 C 0.01841 -0.01457 0.01424 -0.01873 0.00764 -0.02197 C 0.0073 -0.02197 -0.00104 -0.01989 -0.00243 -0.0185 C -0.00833 -0.01318 -0.00885 -0.0037 -0.0151 0.00162 C -0.02743 0.02637 -0.01579 0.0007 -0.02152 0.0185 C -0.02204 0.02035 -0.02447 0.02544 -0.02395 0.02359 C -0.02256 0.01897 -0.021 0.01434 -0.01892 0.01018 C -0.01718 0.00671 -0.01388 0 -0.01388 0 C -0.00642 0.00417 -0.00208 0.00787 0.00261 0.01689 C 0.00417 0.02382 0.00643 0.02498 0.01146 0.02706 C 0.02344 0.02197 0.01893 0.01943 0.01771 -0.00162 C 0.01216 0.0007 0.01146 0.00509 0.00886 0.0118 C 0.00764 0.01827 0.00504 0.02544 0.00504 0.03215 " pathEditMode="relative" ptsTypes="ffffffffffffffffffffffffffffffffffffffffffffA">
                                      <p:cBhvr>
                                        <p:cTn id="70" dur="37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174 -0.00925 0.00313 -0.01087 0.01007 -0.00832 C 0.01632 -0.003 0.0132 -0.00647 0.0191 0.00509 C 0.02084 0.00856 0.02414 0.01527 0.02414 0.01527 C 0.02448 0.01689 0.025 0.01874 0.02535 0.02035 C 0.02587 0.02267 0.02726 0.02914 0.02657 0.02706 C 0.02414 0.02012 0.02344 0.01203 0.02153 0.00509 C 0.01945 -0.00277 0.01441 -0.0111 0.01007 -0.01688 C 0.00782 -0.01989 0.00539 -0.02289 0.00261 -0.02521 C -0.00069 -0.02798 -0.00763 -0.03191 -0.00763 -0.03191 C -0.01388 -0.02914 -0.01388 -0.02312 -0.0151 -0.01503 C -0.01475 -0.02012 -0.01562 -0.03469 -0.01128 -0.04047 C -0.0092 -0.04324 -0.00381 -0.04718 -0.00381 -0.04718 C 0.00591 -0.04509 0.00417 -0.04371 0.01146 -0.037 C 0.01389 -0.03029 0.01511 -0.02405 0.0165 -0.01688 C 0.01615 -0.00832 0.01632 0.00023 0.01528 0.00856 C 0.01494 0.0111 0.01441 0.01457 0.01268 0.01527 C 0.01146 0.01573 0.01216 0.01157 0.01146 0.01018 C 0.00799 0.00301 0.00365 -0.00323 0 -0.01017 C -0.00815 -0.00277 -0.00468 -0.00809 -0.00243 0.01527 C -0.00225 0.01712 -0.00121 0.0222 -0.00121 0.02035 C -0.00121 0.01272 -0.00451 0.00694 -0.00625 0 C -0.00677 0.00162 -0.00729 0.00324 -0.00763 0.00509 C -0.00815 0.00787 -0.00902 0.01665 -0.00885 0.01365 C -0.00711 -0.02798 -0.01458 -0.01942 -0.00243 -0.03029 C 0 -0.02983 0.00296 -0.03052 0.00504 -0.02867 C 0.01216 -0.02289 0.01945 -0.00855 0.02414 0 C 0.02639 0.00417 0.02935 0.00763 0.0316 0.0118 C 0.03264 0.01388 0.03351 0.01619 0.03421 0.0185 C 0.03473 0.02012 0.03664 0.02405 0.03542 0.02359 C 0.03316 0.02267 0.03212 0.0192 0.03039 0.01689 C 0.02726 0.00417 0.03143 0.01989 0.02657 0.00671 C 0.02414 0.00047 0.02657 0.00047 0.02275 -0.0067 C 0.01841 -0.01457 0.01424 -0.01873 0.00764 -0.02197 C 0.0073 -0.02197 -0.00104 -0.01989 -0.00243 -0.0185 C -0.00833 -0.01318 -0.00885 -0.0037 -0.0151 0.00162 C -0.02743 0.02637 -0.01579 0.0007 -0.02152 0.0185 C -0.02204 0.02035 -0.02447 0.02544 -0.02395 0.02359 C -0.02256 0.01897 -0.021 0.01434 -0.01892 0.01018 C -0.01718 0.00671 -0.01388 0 -0.01388 0 C -0.00642 0.00417 -0.00208 0.00787 0.00261 0.01689 C 0.00417 0.02382 0.00643 0.02498 0.01146 0.02706 C 0.02344 0.02197 0.01893 0.01943 0.01771 -0.00162 C 0.01216 0.0007 0.01146 0.00509 0.00886 0.0118 C 0.00764 0.01827 0.00504 0.02544 0.00504 0.03215 " pathEditMode="relative" ptsTypes="ffffffffffffffffffffffffffffffffffffffffffffA">
                                      <p:cBhvr>
                                        <p:cTn id="72" dur="44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174 -0.00925 0.00313 -0.01087 0.01007 -0.00832 C 0.01632 -0.003 0.0132 -0.00647 0.0191 0.00509 C 0.02084 0.00856 0.02414 0.01527 0.02414 0.01527 C 0.02448 0.01689 0.025 0.01874 0.02535 0.02035 C 0.02587 0.02267 0.02726 0.02914 0.02657 0.02706 C 0.02414 0.02012 0.02344 0.01203 0.02153 0.00509 C 0.01945 -0.00277 0.01441 -0.0111 0.01007 -0.01688 C 0.00782 -0.01989 0.00539 -0.02289 0.00261 -0.02521 C -0.00069 -0.02798 -0.00763 -0.03191 -0.00763 -0.03191 C -0.01388 -0.02914 -0.01388 -0.02312 -0.0151 -0.01503 C -0.01475 -0.02012 -0.01562 -0.03469 -0.01128 -0.04047 C -0.0092 -0.04324 -0.00381 -0.04718 -0.00381 -0.04718 C 0.00591 -0.04509 0.00417 -0.04371 0.01146 -0.037 C 0.01389 -0.03029 0.01511 -0.02405 0.0165 -0.01688 C 0.01615 -0.00832 0.01632 0.00023 0.01528 0.00856 C 0.01494 0.0111 0.01441 0.01457 0.01268 0.01527 C 0.01146 0.01573 0.01216 0.01157 0.01146 0.01018 C 0.00799 0.00301 0.00365 -0.00323 0 -0.01017 C -0.00815 -0.00277 -0.00468 -0.00809 -0.00243 0.01527 C -0.00225 0.01712 -0.00121 0.0222 -0.00121 0.02035 C -0.00121 0.01272 -0.00451 0.00694 -0.00625 0 C -0.00677 0.00162 -0.00729 0.00324 -0.00763 0.00509 C -0.00815 0.00787 -0.00902 0.01665 -0.00885 0.01365 C -0.00711 -0.02798 -0.01458 -0.01942 -0.00243 -0.03029 C 0 -0.02983 0.00296 -0.03052 0.00504 -0.02867 C 0.01216 -0.02289 0.01945 -0.00855 0.02414 0 C 0.02639 0.00417 0.02935 0.00763 0.0316 0.0118 C 0.03264 0.01388 0.03351 0.01619 0.03421 0.0185 C 0.03473 0.02012 0.03664 0.02405 0.03542 0.02359 C 0.03316 0.02267 0.03212 0.0192 0.03039 0.01689 C 0.02726 0.00417 0.03143 0.01989 0.02657 0.00671 C 0.02414 0.00047 0.02657 0.00047 0.02275 -0.0067 C 0.01841 -0.01457 0.01424 -0.01873 0.00764 -0.02197 C 0.0073 -0.02197 -0.00104 -0.01989 -0.00243 -0.0185 C -0.00833 -0.01318 -0.00885 -0.0037 -0.0151 0.00162 C -0.02743 0.02637 -0.01579 0.0007 -0.02152 0.0185 C -0.02204 0.02035 -0.02447 0.02544 -0.02395 0.02359 C -0.02256 0.01897 -0.021 0.01434 -0.01892 0.01018 C -0.01718 0.00671 -0.01388 0 -0.01388 0 C -0.00642 0.00417 -0.00208 0.00787 0.00261 0.01689 C 0.00417 0.02382 0.00643 0.02498 0.01146 0.02706 C 0.02344 0.02197 0.01893 0.01943 0.01771 -0.00162 C 0.01216 0.0007 0.01146 0.00509 0.00886 0.0118 C 0.00764 0.01827 0.00504 0.02544 0.00504 0.03215 " pathEditMode="relative" ptsTypes="ffffffffffffffffffffffffffffffffffffffffffffA">
                                      <p:cBhvr>
                                        <p:cTn id="74" dur="41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5" presetID="0" presetClass="path" presetSubtype="0" accel="50000" decel="50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0 0 C 0.00174 -0.00925 0.00313 -0.01087 0.01007 -0.00832 C 0.01632 -0.003 0.0132 -0.00647 0.0191 0.00509 C 0.02084 0.00856 0.02414 0.01527 0.02414 0.01527 C 0.02448 0.01689 0.025 0.01874 0.02535 0.02035 C 0.02587 0.02267 0.02726 0.02914 0.02657 0.02706 C 0.02414 0.02012 0.02344 0.01203 0.02153 0.00509 C 0.01945 -0.00277 0.01441 -0.0111 0.01007 -0.01688 C 0.00782 -0.01989 0.00539 -0.02289 0.00261 -0.02521 C -0.00069 -0.02798 -0.00763 -0.03191 -0.00763 -0.03191 C -0.01388 -0.02914 -0.01388 -0.02312 -0.0151 -0.01503 C -0.01475 -0.02012 -0.01562 -0.03469 -0.01128 -0.04047 C -0.0092 -0.04324 -0.00381 -0.04718 -0.00381 -0.04718 C 0.00591 -0.04509 0.00417 -0.04371 0.01146 -0.037 C 0.01389 -0.03029 0.01511 -0.02405 0.0165 -0.01688 C 0.01615 -0.00832 0.01632 0.00023 0.01528 0.00856 C 0.01494 0.0111 0.01441 0.01457 0.01268 0.01527 C 0.01146 0.01573 0.01216 0.01157 0.01146 0.01018 C 0.00799 0.00301 0.00365 -0.00323 0 -0.01017 C -0.00815 -0.00277 -0.00468 -0.00809 -0.00243 0.01527 C -0.00225 0.01712 -0.00121 0.0222 -0.00121 0.02035 C -0.00121 0.01272 -0.00451 0.00694 -0.00625 0 C -0.00677 0.00162 -0.00729 0.00324 -0.00763 0.00509 C -0.00815 0.00787 -0.00902 0.01665 -0.00885 0.01365 C -0.00711 -0.02798 -0.01458 -0.01942 -0.00243 -0.03029 C 0 -0.02983 0.00296 -0.03052 0.00504 -0.02867 C 0.01216 -0.02289 0.01945 -0.00855 0.02414 0 C 0.02639 0.00417 0.02935 0.00763 0.0316 0.0118 C 0.03264 0.01388 0.03351 0.01619 0.03421 0.0185 C 0.03473 0.02012 0.03664 0.02405 0.03542 0.02359 C 0.03316 0.02267 0.03212 0.0192 0.03039 0.01689 C 0.02726 0.00417 0.03143 0.01989 0.02657 0.00671 C 0.02414 0.00047 0.02657 0.00047 0.02275 -0.0067 C 0.01841 -0.01457 0.01424 -0.01873 0.00764 -0.02197 C 0.0073 -0.02197 -0.00104 -0.01989 -0.00243 -0.0185 C -0.00833 -0.01318 -0.00885 -0.0037 -0.0151 0.00162 C -0.02743 0.02637 -0.01579 0.0007 -0.02152 0.0185 C -0.02204 0.02035 -0.02447 0.02544 -0.02395 0.02359 C -0.02256 0.01897 -0.021 0.01434 -0.01892 0.01018 C -0.01718 0.00671 -0.01388 0 -0.01388 0 C -0.00642 0.00417 -0.00208 0.00787 0.00261 0.01689 C 0.00417 0.02382 0.00643 0.02498 0.01146 0.02706 C 0.02344 0.02197 0.01893 0.01943 0.01771 -0.00162 C 0.01216 0.0007 0.01146 0.00509 0.00886 0.0118 C 0.00764 0.01827 0.00504 0.02544 0.00504 0.03215 " pathEditMode="relative" ptsTypes="ffffffffffffffffffffffffffffffffffffffffffffA">
                                      <p:cBhvr>
                                        <p:cTn id="76" dur="42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174 -0.00925 0.00313 -0.01087 0.01007 -0.00832 C 0.01632 -0.003 0.0132 -0.00647 0.0191 0.00509 C 0.02084 0.00856 0.02414 0.01527 0.02414 0.01527 C 0.02448 0.01689 0.025 0.01874 0.02535 0.02035 C 0.02587 0.02267 0.02726 0.02914 0.02657 0.02706 C 0.02414 0.02012 0.02344 0.01203 0.02153 0.00509 C 0.01945 -0.00277 0.01441 -0.0111 0.01007 -0.01688 C 0.00782 -0.01989 0.00539 -0.02289 0.00261 -0.02521 C -0.00069 -0.02798 -0.00763 -0.03191 -0.00763 -0.03191 C -0.01388 -0.02914 -0.01388 -0.02312 -0.0151 -0.01503 C -0.01475 -0.02012 -0.01562 -0.03469 -0.01128 -0.04047 C -0.0092 -0.04324 -0.00381 -0.04718 -0.00381 -0.04718 C 0.00591 -0.04509 0.00417 -0.04371 0.01146 -0.037 C 0.01389 -0.03029 0.01511 -0.02405 0.0165 -0.01688 C 0.01615 -0.00832 0.01632 0.00023 0.01528 0.00856 C 0.01494 0.0111 0.01441 0.01457 0.01268 0.01527 C 0.01146 0.01573 0.01216 0.01157 0.01146 0.01018 C 0.00799 0.00301 0.00365 -0.00323 0 -0.01017 C -0.00815 -0.00277 -0.00468 -0.00809 -0.00243 0.01527 C -0.00225 0.01712 -0.00121 0.0222 -0.00121 0.02035 C -0.00121 0.01272 -0.00451 0.00694 -0.00625 0 C -0.00677 0.00162 -0.00729 0.00324 -0.00763 0.00509 C -0.00815 0.00787 -0.00902 0.01665 -0.00885 0.01365 C -0.00711 -0.02798 -0.01458 -0.01942 -0.00243 -0.03029 C 0 -0.02983 0.00296 -0.03052 0.00504 -0.02867 C 0.01216 -0.02289 0.01945 -0.00855 0.02414 0 C 0.02639 0.00417 0.02935 0.00763 0.0316 0.0118 C 0.03264 0.01388 0.03351 0.01619 0.03421 0.0185 C 0.03473 0.02012 0.03664 0.02405 0.03542 0.02359 C 0.03316 0.02267 0.03212 0.0192 0.03039 0.01689 C 0.02726 0.00417 0.03143 0.01989 0.02657 0.00671 C 0.02414 0.00047 0.02657 0.00047 0.02275 -0.0067 C 0.01841 -0.01457 0.01424 -0.01873 0.00764 -0.02197 C 0.0073 -0.02197 -0.00104 -0.01989 -0.00243 -0.0185 C -0.00833 -0.01318 -0.00885 -0.0037 -0.0151 0.00162 C -0.02743 0.02637 -0.01579 0.0007 -0.02152 0.0185 C -0.02204 0.02035 -0.02447 0.02544 -0.02395 0.02359 C -0.02256 0.01897 -0.021 0.01434 -0.01892 0.01018 C -0.01718 0.00671 -0.01388 0 -0.01388 0 C -0.00642 0.00417 -0.00208 0.00787 0.00261 0.01689 C 0.00417 0.02382 0.00643 0.02498 0.01146 0.02706 C 0.02344 0.02197 0.01893 0.01943 0.01771 -0.00162 C 0.01216 0.0007 0.01146 0.00509 0.00886 0.0118 C 0.00764 0.01827 0.00504 0.02544 0.00504 0.03215 " pathEditMode="relative" ptsTypes="ffffffffffffffffffffffffffffffffffffffffffffA">
                                      <p:cBhvr>
                                        <p:cTn id="78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9" presetID="0" presetClass="path" presetSubtype="0" accel="50000" decel="50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Motion origin="layout" path="M 0 0 C 0.00174 -0.00925 0.00313 -0.01087 0.01007 -0.00832 C 0.01632 -0.003 0.0132 -0.00647 0.0191 0.00509 C 0.02084 0.00856 0.02414 0.01527 0.02414 0.01527 C 0.02448 0.01689 0.025 0.01874 0.02535 0.02035 C 0.02587 0.02267 0.02726 0.02914 0.02657 0.02706 C 0.02414 0.02012 0.02344 0.01203 0.02153 0.00509 C 0.01945 -0.00277 0.01441 -0.0111 0.01007 -0.01688 C 0.00782 -0.01989 0.00539 -0.02289 0.00261 -0.02521 C -0.00069 -0.02798 -0.00763 -0.03191 -0.00763 -0.03191 C -0.01388 -0.02914 -0.01388 -0.02312 -0.0151 -0.01503 C -0.01475 -0.02012 -0.01562 -0.03469 -0.01128 -0.04047 C -0.0092 -0.04324 -0.00381 -0.04718 -0.00381 -0.04718 C 0.00591 -0.04509 0.00417 -0.04371 0.01146 -0.037 C 0.01389 -0.03029 0.01511 -0.02405 0.0165 -0.01688 C 0.01615 -0.00832 0.01632 0.00023 0.01528 0.00856 C 0.01494 0.0111 0.01441 0.01457 0.01268 0.01527 C 0.01146 0.01573 0.01216 0.01157 0.01146 0.01018 C 0.00799 0.00301 0.00365 -0.00323 0 -0.01017 C -0.00815 -0.00277 -0.00468 -0.00809 -0.00243 0.01527 C -0.00225 0.01712 -0.00121 0.0222 -0.00121 0.02035 C -0.00121 0.01272 -0.00451 0.00694 -0.00625 0 C -0.00677 0.00162 -0.00729 0.00324 -0.00763 0.00509 C -0.00815 0.00787 -0.00902 0.01665 -0.00885 0.01365 C -0.00711 -0.02798 -0.01458 -0.01942 -0.00243 -0.03029 C 0 -0.02983 0.00296 -0.03052 0.00504 -0.02867 C 0.01216 -0.02289 0.01945 -0.00855 0.02414 0 C 0.02639 0.00417 0.02935 0.00763 0.0316 0.0118 C 0.03264 0.01388 0.03351 0.01619 0.03421 0.0185 C 0.03473 0.02012 0.03664 0.02405 0.03542 0.02359 C 0.03316 0.02267 0.03212 0.0192 0.03039 0.01689 C 0.02726 0.00417 0.03143 0.01989 0.02657 0.00671 C 0.02414 0.00047 0.02657 0.00047 0.02275 -0.0067 C 0.01841 -0.01457 0.01424 -0.01873 0.00764 -0.02197 C 0.0073 -0.02197 -0.00104 -0.01989 -0.00243 -0.0185 C -0.00833 -0.01318 -0.00885 -0.0037 -0.0151 0.00162 C -0.02743 0.02637 -0.01579 0.0007 -0.02152 0.0185 C -0.02204 0.02035 -0.02447 0.02544 -0.02395 0.02359 C -0.02256 0.01897 -0.021 0.01434 -0.01892 0.01018 C -0.01718 0.00671 -0.01388 0 -0.01388 0 C -0.00642 0.00417 -0.00208 0.00787 0.00261 0.01689 C 0.00417 0.02382 0.00643 0.02498 0.01146 0.02706 C 0.02344 0.02197 0.01893 0.01943 0.01771 -0.00162 C 0.01216 0.0007 0.01146 0.00509 0.00886 0.0118 C 0.00764 0.01827 0.00504 0.02544 0.00504 0.03215 " pathEditMode="relative" ptsTypes="ffffffffffffffffffffffffffffffffffffffffffffA">
                                      <p:cBhvr>
                                        <p:cTn id="80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174 -0.00925 0.00313 -0.01087 0.01007 -0.00832 C 0.01632 -0.003 0.0132 -0.00647 0.0191 0.00509 C 0.02084 0.00856 0.02414 0.01527 0.02414 0.01527 C 0.02448 0.01689 0.025 0.01874 0.02535 0.02035 C 0.02587 0.02267 0.02726 0.02914 0.02657 0.02706 C 0.02414 0.02012 0.02344 0.01203 0.02153 0.00509 C 0.01945 -0.00277 0.01441 -0.0111 0.01007 -0.01688 C 0.00782 -0.01989 0.00539 -0.02289 0.00261 -0.02521 C -0.00069 -0.02798 -0.00763 -0.03191 -0.00763 -0.03191 C -0.01388 -0.02914 -0.01388 -0.02312 -0.0151 -0.01503 C -0.01475 -0.02012 -0.01562 -0.03469 -0.01128 -0.04047 C -0.0092 -0.04324 -0.00381 -0.04718 -0.00381 -0.04718 C 0.00591 -0.04509 0.00417 -0.04371 0.01146 -0.037 C 0.01389 -0.03029 0.01511 -0.02405 0.0165 -0.01688 C 0.01615 -0.00832 0.01632 0.00023 0.01528 0.00856 C 0.01494 0.0111 0.01441 0.01457 0.01268 0.01527 C 0.01146 0.01573 0.01216 0.01157 0.01146 0.01018 C 0.00799 0.00301 0.00365 -0.00323 0 -0.01017 C -0.00815 -0.00277 -0.00468 -0.00809 -0.00243 0.01527 C -0.00225 0.01712 -0.00121 0.0222 -0.00121 0.02035 C -0.00121 0.01272 -0.00451 0.00694 -0.00625 0 C -0.00677 0.00162 -0.00729 0.00324 -0.00763 0.00509 C -0.00815 0.00787 -0.00902 0.01665 -0.00885 0.01365 C -0.00711 -0.02798 -0.01458 -0.01942 -0.00243 -0.03029 C 0 -0.02983 0.00296 -0.03052 0.00504 -0.02867 C 0.01216 -0.02289 0.01945 -0.00855 0.02414 0 C 0.02639 0.00417 0.02935 0.00763 0.0316 0.0118 C 0.03264 0.01388 0.03351 0.01619 0.03421 0.0185 C 0.03473 0.02012 0.03664 0.02405 0.03542 0.02359 C 0.03316 0.02267 0.03212 0.0192 0.03039 0.01689 C 0.02726 0.00417 0.03143 0.01989 0.02657 0.00671 C 0.02414 0.00047 0.02657 0.00047 0.02275 -0.0067 C 0.01841 -0.01457 0.01424 -0.01873 0.00764 -0.02197 C 0.0073 -0.02197 -0.00104 -0.01989 -0.00243 -0.0185 C -0.00833 -0.01318 -0.00885 -0.0037 -0.0151 0.00162 C -0.02743 0.02637 -0.01579 0.0007 -0.02152 0.0185 C -0.02204 0.02035 -0.02447 0.02544 -0.02395 0.02359 C -0.02256 0.01897 -0.021 0.01434 -0.01892 0.01018 C -0.01718 0.00671 -0.01388 0 -0.01388 0 C -0.00642 0.00417 -0.00208 0.00787 0.00261 0.01689 C 0.00417 0.02382 0.00643 0.02498 0.01146 0.02706 C 0.02344 0.02197 0.01893 0.01943 0.01771 -0.00162 C 0.01216 0.0007 0.01146 0.00509 0.00886 0.0118 C 0.00764 0.01827 0.00504 0.02544 0.00504 0.03215 " pathEditMode="relative" ptsTypes="ffffffffffffffffffffffffffffffffffffffffffffA">
                                      <p:cBhvr>
                                        <p:cTn id="82" dur="3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 0 C 0.00174 -0.00925 0.00313 -0.01087 0.01007 -0.00832 C 0.01632 -0.003 0.0132 -0.00647 0.0191 0.00509 C 0.02084 0.00856 0.02414 0.01527 0.02414 0.01527 C 0.02448 0.01689 0.025 0.01874 0.02535 0.02035 C 0.02587 0.02267 0.02726 0.02914 0.02657 0.02706 C 0.02414 0.02012 0.02344 0.01203 0.02153 0.00509 C 0.01945 -0.00277 0.01441 -0.0111 0.01007 -0.01688 C 0.00782 -0.01989 0.00539 -0.02289 0.00261 -0.02521 C -0.00069 -0.02798 -0.00763 -0.03191 -0.00763 -0.03191 C -0.01388 -0.02914 -0.01388 -0.02312 -0.0151 -0.01503 C -0.01475 -0.02012 -0.01562 -0.03469 -0.01128 -0.04047 C -0.0092 -0.04324 -0.00381 -0.04718 -0.00381 -0.04718 C 0.00591 -0.04509 0.00417 -0.04371 0.01146 -0.037 C 0.01389 -0.03029 0.01511 -0.02405 0.0165 -0.01688 C 0.01615 -0.00832 0.01632 0.00023 0.01528 0.00856 C 0.01494 0.0111 0.01441 0.01457 0.01268 0.01527 C 0.01146 0.01573 0.01216 0.01157 0.01146 0.01018 C 0.00799 0.00301 0.00365 -0.00323 0 -0.01017 C -0.00815 -0.00277 -0.00468 -0.00809 -0.00243 0.01527 C -0.00225 0.01712 -0.00121 0.0222 -0.00121 0.02035 C -0.00121 0.01272 -0.00451 0.00694 -0.00625 0 C -0.00677 0.00162 -0.00729 0.00324 -0.00763 0.00509 C -0.00815 0.00787 -0.00902 0.01665 -0.00885 0.01365 C -0.00711 -0.02798 -0.01458 -0.01942 -0.00243 -0.03029 C 0 -0.02983 0.00296 -0.03052 0.00504 -0.02867 C 0.01216 -0.02289 0.01945 -0.00855 0.02414 0 C 0.02639 0.00417 0.02935 0.00763 0.0316 0.0118 C 0.03264 0.01388 0.03351 0.01619 0.03421 0.0185 C 0.03473 0.02012 0.03664 0.02405 0.03542 0.02359 C 0.03316 0.02267 0.03212 0.0192 0.03039 0.01689 C 0.02726 0.00417 0.03143 0.01989 0.02657 0.00671 C 0.02414 0.00047 0.02657 0.00047 0.02275 -0.0067 C 0.01841 -0.01457 0.01424 -0.01873 0.00764 -0.02197 C 0.0073 -0.02197 -0.00104 -0.01989 -0.00243 -0.0185 C -0.00833 -0.01318 -0.00885 -0.0037 -0.0151 0.00162 C -0.02743 0.02637 -0.01579 0.0007 -0.02152 0.0185 C -0.02204 0.02035 -0.02447 0.02544 -0.02395 0.02359 C -0.02256 0.01897 -0.021 0.01434 -0.01892 0.01018 C -0.01718 0.00671 -0.01388 0 -0.01388 0 C -0.00642 0.00417 -0.00208 0.00787 0.00261 0.01689 C 0.00417 0.02382 0.00643 0.02498 0.01146 0.02706 C 0.02344 0.02197 0.01893 0.01943 0.01771 -0.00162 C 0.01216 0.0007 0.01146 0.00509 0.00886 0.0118 C 0.00764 0.01827 0.00504 0.02544 0.00504 0.03215 " pathEditMode="relative" ptsTypes="ffffffffffffffffffffffffffffffffffffffffffffA">
                                      <p:cBhvr>
                                        <p:cTn id="84" dur="41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174 -0.00925 0.00313 -0.01087 0.01007 -0.00832 C 0.01632 -0.003 0.0132 -0.00647 0.0191 0.00509 C 0.02084 0.00856 0.02414 0.01527 0.02414 0.01527 C 0.02448 0.01689 0.025 0.01874 0.02535 0.02035 C 0.02587 0.02267 0.02726 0.02914 0.02657 0.02706 C 0.02414 0.02012 0.02344 0.01203 0.02153 0.00509 C 0.01945 -0.00277 0.01441 -0.0111 0.01007 -0.01688 C 0.00782 -0.01989 0.00539 -0.02289 0.00261 -0.02521 C -0.00069 -0.02798 -0.00763 -0.03191 -0.00763 -0.03191 C -0.01388 -0.02914 -0.01388 -0.02312 -0.0151 -0.01503 C -0.01475 -0.02012 -0.01562 -0.03469 -0.01128 -0.04047 C -0.0092 -0.04324 -0.00381 -0.04718 -0.00381 -0.04718 C 0.00591 -0.04509 0.00417 -0.04371 0.01146 -0.037 C 0.01389 -0.03029 0.01511 -0.02405 0.0165 -0.01688 C 0.01615 -0.00832 0.01632 0.00023 0.01528 0.00856 C 0.01494 0.0111 0.01441 0.01457 0.01268 0.01527 C 0.01146 0.01573 0.01216 0.01157 0.01146 0.01018 C 0.00799 0.00301 0.00365 -0.00323 0 -0.01017 C -0.00815 -0.00277 -0.00468 -0.00809 -0.00243 0.01527 C -0.00225 0.01712 -0.00121 0.0222 -0.00121 0.02035 C -0.00121 0.01272 -0.00451 0.00694 -0.00625 0 C -0.00677 0.00162 -0.00729 0.00324 -0.00763 0.00509 C -0.00815 0.00787 -0.00902 0.01665 -0.00885 0.01365 C -0.00711 -0.02798 -0.01458 -0.01942 -0.00243 -0.03029 C 0 -0.02983 0.00296 -0.03052 0.00504 -0.02867 C 0.01216 -0.02289 0.01945 -0.00855 0.02414 0 C 0.02639 0.00417 0.02935 0.00763 0.0316 0.0118 C 0.03264 0.01388 0.03351 0.01619 0.03421 0.0185 C 0.03473 0.02012 0.03664 0.02405 0.03542 0.02359 C 0.03316 0.02267 0.03212 0.0192 0.03039 0.01689 C 0.02726 0.00417 0.03143 0.01989 0.02657 0.00671 C 0.02414 0.00047 0.02657 0.00047 0.02275 -0.0067 C 0.01841 -0.01457 0.01424 -0.01873 0.00764 -0.02197 C 0.0073 -0.02197 -0.00104 -0.01989 -0.00243 -0.0185 C -0.00833 -0.01318 -0.00885 -0.0037 -0.0151 0.00162 C -0.02743 0.02637 -0.01579 0.0007 -0.02152 0.0185 C -0.02204 0.02035 -0.02447 0.02544 -0.02395 0.02359 C -0.02256 0.01897 -0.021 0.01434 -0.01892 0.01018 C -0.01718 0.00671 -0.01388 0 -0.01388 0 C -0.00642 0.00417 -0.00208 0.00787 0.00261 0.01689 C 0.00417 0.02382 0.00643 0.02498 0.01146 0.02706 C 0.02344 0.02197 0.01893 0.01943 0.01771 -0.00162 C 0.01216 0.0007 0.01146 0.00509 0.00886 0.0118 C 0.00764 0.01827 0.00504 0.02544 0.00504 0.03215 " pathEditMode="relative" ptsTypes="ffffffffffffffffffffffffffffffffffffffffffffA">
                                      <p:cBhvr>
                                        <p:cTn id="86" dur="42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7" presetID="0" presetClass="path" presetSubtype="0" accel="50000" decel="5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0 0 C -0.00174 0.00694 -0.00156 0.00926 0.00382 0.0118 C 0.00642 0.01111 0.01024 0.01296 0.01146 0.00995 C 0.01701 -0.00462 0.00677 -0.0104 0 -0.01364 C -0.00122 -0.01295 -0.00313 -0.01318 -0.00382 -0.01179 C -0.00538 -0.00901 -0.00625 -0.00185 -0.00625 -0.00185 C -0.00452 0.01434 -0.00261 0.01781 0.00885 0.02359 C 0.01232 0.0229 0.01597 0.02336 0.01909 0.02174 C 0.02309 0.01966 0.02118 0.01111 0.02031 0.00833 C 0.01753 0 0.01319 -0.00508 0.00764 -0.01017 C 0.00434 -0.00323 0.00555 -0.00161 0.00885 0.00509 C 0.00746 0.01804 0.00903 0.02174 -0.00122 0.01851 C -0.00556 0.01457 -0.00834 0.01087 -0.01129 0.00509 C -0.0092 -0.00901 -0.00816 -0.00531 0.0026 -0.00346 C 0.00416 0.00047 0.00625 0.00417 0.00764 0.00833 C 0.01059 0.01642 0.00764 0.01943 0.01406 0.02521 C 0.0158 0.02475 0.01788 0.02521 0.01909 0.02359 C 0.02534 0.01527 0.01632 -0.003 0.01024 -0.00855 C 0.00087 -0.00578 0.00503 -0.00901 -0.00122 0.00324 C -0.00209 0.00486 -0.00382 0.00833 -0.00382 0.00833 C -0.00417 0.00995 -0.00504 0.01342 -0.00504 0.01342 " pathEditMode="relative" ptsTypes="ffffffffffffffffffffA">
                                      <p:cBhvr>
                                        <p:cTn id="88" dur="48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174 0.00694 -0.00156 0.00926 0.00382 0.0118 C 0.00642 0.01111 0.01024 0.01296 0.01146 0.00995 C 0.01701 -0.00462 0.00677 -0.0104 0 -0.01364 C -0.00122 -0.01295 -0.00313 -0.01318 -0.00382 -0.01179 C -0.00538 -0.00901 -0.00625 -0.00185 -0.00625 -0.00185 C -0.00452 0.01434 -0.00261 0.01781 0.00885 0.02359 C 0.01232 0.0229 0.01597 0.02336 0.01909 0.02174 C 0.02309 0.01966 0.02118 0.01111 0.02031 0.00833 C 0.01753 0 0.01319 -0.00508 0.00764 -0.01017 C 0.00434 -0.00323 0.00555 -0.00161 0.00885 0.00509 C 0.00746 0.01804 0.00903 0.02174 -0.00122 0.01851 C -0.00556 0.01457 -0.00834 0.01087 -0.01129 0.00509 C -0.0092 -0.00901 -0.00816 -0.00531 0.0026 -0.00346 C 0.00416 0.00047 0.00625 0.00417 0.00764 0.00833 C 0.01059 0.01642 0.00764 0.01943 0.01406 0.02521 C 0.0158 0.02475 0.01788 0.02521 0.01909 0.02359 C 0.02534 0.01527 0.01632 -0.003 0.01024 -0.00855 C 0.00087 -0.00578 0.00503 -0.00901 -0.00122 0.00324 C -0.00209 0.00486 -0.00382 0.00833 -0.00382 0.00833 C -0.00417 0.00995 -0.00504 0.01342 -0.00504 0.01342 " pathEditMode="relative" ptsTypes="ffffffffffffffffffffA">
                                      <p:cBhvr>
                                        <p:cTn id="90" dur="3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1" presetID="0" presetClass="path" presetSubtype="0" accel="50000" decel="50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0 0 C -0.00174 0.00694 -0.00156 0.00926 0.00382 0.0118 C 0.00642 0.01111 0.01024 0.01296 0.01146 0.00995 C 0.01701 -0.00462 0.00677 -0.0104 0 -0.01364 C -0.00122 -0.01295 -0.00313 -0.01318 -0.00382 -0.01179 C -0.00538 -0.00901 -0.00625 -0.00185 -0.00625 -0.00185 C -0.00452 0.01434 -0.00261 0.01781 0.00885 0.02359 C 0.01232 0.0229 0.01597 0.02336 0.01909 0.02174 C 0.02309 0.01966 0.02118 0.01111 0.02031 0.00833 C 0.01753 0 0.01319 -0.00508 0.00764 -0.01017 C 0.00434 -0.00323 0.00555 -0.00161 0.00885 0.00509 C 0.00746 0.01804 0.00903 0.02174 -0.00122 0.01851 C -0.00556 0.01457 -0.00834 0.01087 -0.01129 0.00509 C -0.0092 -0.00901 -0.00816 -0.00531 0.0026 -0.00346 C 0.00416 0.00047 0.00625 0.00417 0.00764 0.00833 C 0.01059 0.01642 0.00764 0.01943 0.01406 0.02521 C 0.0158 0.02475 0.01788 0.02521 0.01909 0.02359 C 0.02534 0.01527 0.01632 -0.003 0.01024 -0.00855 C 0.00087 -0.00578 0.00503 -0.00901 -0.00122 0.00324 C -0.00209 0.00486 -0.00382 0.00833 -0.00382 0.00833 C -0.00417 0.00995 -0.00504 0.01342 -0.00504 0.01342 " pathEditMode="relative" ptsTypes="ffffffffffffffffffffA">
                                      <p:cBhvr>
                                        <p:cTn id="92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3" presetID="0" presetClass="path" presetSubtype="0" accel="50000" decel="50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Motion origin="layout" path="M 0 0 C -0.00174 0.00694 -0.00156 0.00926 0.00382 0.0118 C 0.00642 0.01111 0.01024 0.01296 0.01146 0.00995 C 0.01701 -0.00462 0.00677 -0.0104 0 -0.01364 C -0.00122 -0.01295 -0.00313 -0.01318 -0.00382 -0.01179 C -0.00538 -0.00901 -0.00625 -0.00185 -0.00625 -0.00185 C -0.00452 0.01434 -0.00261 0.01781 0.00885 0.02359 C 0.01232 0.0229 0.01597 0.02336 0.01909 0.02174 C 0.02309 0.01966 0.02118 0.01111 0.02031 0.00833 C 0.01753 0 0.01319 -0.00508 0.00764 -0.01017 C 0.00434 -0.00323 0.00555 -0.00161 0.00885 0.00509 C 0.00746 0.01804 0.00903 0.02174 -0.00122 0.01851 C -0.00556 0.01457 -0.00834 0.01087 -0.01129 0.00509 C -0.0092 -0.00901 -0.00816 -0.00531 0.0026 -0.00346 C 0.00416 0.00047 0.00625 0.00417 0.00764 0.00833 C 0.01059 0.01642 0.00764 0.01943 0.01406 0.02521 C 0.0158 0.02475 0.01788 0.02521 0.01909 0.02359 C 0.02534 0.01527 0.01632 -0.003 0.01024 -0.00855 C 0.00087 -0.00578 0.00503 -0.00901 -0.00122 0.00324 C -0.00209 0.00486 -0.00382 0.00833 -0.00382 0.00833 C -0.00417 0.00995 -0.00504 0.01342 -0.00504 0.01342 " pathEditMode="relative" ptsTypes="ffffffffffffffffffffA">
                                      <p:cBhvr>
                                        <p:cTn id="94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5" presetID="0" presetClass="path" presetSubtype="0" accel="50000" decel="5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0 0 C -0.00174 0.00694 -0.00156 0.00926 0.00382 0.0118 C 0.00642 0.01111 0.01024 0.01296 0.01146 0.00995 C 0.01701 -0.00462 0.00677 -0.0104 0 -0.01364 C -0.00122 -0.01295 -0.00313 -0.01318 -0.00382 -0.01179 C -0.00538 -0.00901 -0.00625 -0.00185 -0.00625 -0.00185 C -0.00452 0.01434 -0.00261 0.01781 0.00885 0.02359 C 0.01232 0.0229 0.01597 0.02336 0.01909 0.02174 C 0.02309 0.01966 0.02118 0.01111 0.02031 0.00833 C 0.01753 0 0.01319 -0.00508 0.00764 -0.01017 C 0.00434 -0.00323 0.00555 -0.00161 0.00885 0.00509 C 0.00746 0.01804 0.00903 0.02174 -0.00122 0.01851 C -0.00556 0.01457 -0.00834 0.01087 -0.01129 0.00509 C -0.0092 -0.00901 -0.00816 -0.00531 0.0026 -0.00346 C 0.00416 0.00047 0.00625 0.00417 0.00764 0.00833 C 0.01059 0.01642 0.00764 0.01943 0.01406 0.02521 C 0.0158 0.02475 0.01788 0.02521 0.01909 0.02359 C 0.02534 0.01527 0.01632 -0.003 0.01024 -0.00855 C 0.00087 -0.00578 0.00503 -0.00901 -0.00122 0.00324 C -0.00209 0.00486 -0.00382 0.00833 -0.00382 0.00833 C -0.00417 0.00995 -0.00504 0.01342 -0.00504 0.01342 " pathEditMode="relative" ptsTypes="ffffffffffffffffffffA">
                                      <p:cBhvr>
                                        <p:cTn id="96" dur="4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7" presetID="0" presetClass="path" presetSubtype="0" accel="50000" decel="5000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Motion origin="layout" path="M 0 0 C -0.00174 0.00694 -0.00156 0.00926 0.00382 0.0118 C 0.00642 0.01111 0.01024 0.01296 0.01146 0.00995 C 0.01701 -0.00462 0.00677 -0.0104 0 -0.01364 C -0.00122 -0.01295 -0.00313 -0.01318 -0.00382 -0.01179 C -0.00538 -0.00901 -0.00625 -0.00185 -0.00625 -0.00185 C -0.00452 0.01434 -0.00261 0.01781 0.00885 0.02359 C 0.01232 0.0229 0.01597 0.02336 0.01909 0.02174 C 0.02309 0.01966 0.02118 0.01111 0.02031 0.00833 C 0.01753 0 0.01319 -0.00508 0.00764 -0.01017 C 0.00434 -0.00323 0.00555 -0.00161 0.00885 0.00509 C 0.00746 0.01804 0.00903 0.02174 -0.00122 0.01851 C -0.00556 0.01457 -0.00834 0.01087 -0.01129 0.00509 C -0.0092 -0.00901 -0.00816 -0.00531 0.0026 -0.00346 C 0.00416 0.00047 0.00625 0.00417 0.00764 0.00833 C 0.01059 0.01642 0.00764 0.01943 0.01406 0.02521 C 0.0158 0.02475 0.01788 0.02521 0.01909 0.02359 C 0.02534 0.01527 0.01632 -0.003 0.01024 -0.00855 C 0.00087 -0.00578 0.00503 -0.00901 -0.00122 0.00324 C -0.00209 0.00486 -0.00382 0.00833 -0.00382 0.00833 C -0.00417 0.00995 -0.00504 0.01342 -0.00504 0.01342 " pathEditMode="relative" ptsTypes="ffffffffffffffffffffA">
                                      <p:cBhvr>
                                        <p:cTn id="98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9" presetID="0" presetClass="path" presetSubtype="0" accel="50000" decel="5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0 0 C -0.00174 0.00694 -0.00156 0.00926 0.00382 0.0118 C 0.00642 0.01111 0.01024 0.01296 0.01146 0.00995 C 0.01701 -0.00462 0.00677 -0.0104 0 -0.01364 C -0.00122 -0.01295 -0.00313 -0.01318 -0.00382 -0.01179 C -0.00538 -0.00901 -0.00625 -0.00185 -0.00625 -0.00185 C -0.00452 0.01434 -0.00261 0.01781 0.00885 0.02359 C 0.01232 0.0229 0.01597 0.02336 0.01909 0.02174 C 0.02309 0.01966 0.02118 0.01111 0.02031 0.00833 C 0.01753 0 0.01319 -0.00508 0.00764 -0.01017 C 0.00434 -0.00323 0.00555 -0.00161 0.00885 0.00509 C 0.00746 0.01804 0.00903 0.02174 -0.00122 0.01851 C -0.00556 0.01457 -0.00834 0.01087 -0.01129 0.00509 C -0.0092 -0.00901 -0.00816 -0.00531 0.0026 -0.00346 C 0.00416 0.00047 0.00625 0.00417 0.00764 0.00833 C 0.01059 0.01642 0.00764 0.01943 0.01406 0.02521 C 0.0158 0.02475 0.01788 0.02521 0.01909 0.02359 C 0.02534 0.01527 0.01632 -0.003 0.01024 -0.00855 C 0.00087 -0.00578 0.00503 -0.00901 -0.00122 0.00324 C -0.00209 0.00486 -0.00382 0.00833 -0.00382 0.00833 C -0.00417 0.00995 -0.00504 0.01342 -0.00504 0.01342 " pathEditMode="relative" ptsTypes="ffffffffffffffffffffA">
                                      <p:cBhvr>
                                        <p:cTn id="10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0" presetClass="path" presetSubtype="0" accel="50000" decel="5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0 0 C -0.00174 0.00694 -0.00156 0.00926 0.00382 0.0118 C 0.00642 0.01111 0.01024 0.01296 0.01146 0.00995 C 0.01701 -0.00462 0.00677 -0.0104 0 -0.01364 C -0.00122 -0.01295 -0.00313 -0.01318 -0.00382 -0.01179 C -0.00538 -0.00901 -0.00625 -0.00185 -0.00625 -0.00185 C -0.00452 0.01434 -0.00261 0.01781 0.00885 0.02359 C 0.01232 0.0229 0.01597 0.02336 0.01909 0.02174 C 0.02309 0.01966 0.02118 0.01111 0.02031 0.00833 C 0.01753 0 0.01319 -0.00508 0.00764 -0.01017 C 0.00434 -0.00323 0.00555 -0.00161 0.00885 0.00509 C 0.00746 0.01804 0.00903 0.02174 -0.00122 0.01851 C -0.00556 0.01457 -0.00834 0.01087 -0.01129 0.00509 C -0.0092 -0.00901 -0.00816 -0.00531 0.0026 -0.00346 C 0.00416 0.00047 0.00625 0.00417 0.00764 0.00833 C 0.01059 0.01642 0.00764 0.01943 0.01406 0.02521 C 0.0158 0.02475 0.01788 0.02521 0.01909 0.02359 C 0.02534 0.01527 0.01632 -0.003 0.01024 -0.00855 C 0.00087 -0.00578 0.00503 -0.00901 -0.00122 0.00324 C -0.00209 0.00486 -0.00382 0.00833 -0.00382 0.00833 C -0.00417 0.00995 -0.00504 0.01342 -0.00504 0.01342 " pathEditMode="relative" ptsTypes="ffffffffffffffffffffA">
                                      <p:cBhvr>
                                        <p:cTn id="102" dur="44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174 0.00694 -0.00156 0.00926 0.00382 0.0118 C 0.00642 0.01111 0.01024 0.01296 0.01146 0.00995 C 0.01701 -0.00462 0.00677 -0.0104 0 -0.01364 C -0.00122 -0.01295 -0.00313 -0.01318 -0.00382 -0.01179 C -0.00538 -0.00901 -0.00625 -0.00185 -0.00625 -0.00185 C -0.00452 0.01434 -0.00261 0.01781 0.00885 0.02359 C 0.01232 0.0229 0.01597 0.02336 0.01909 0.02174 C 0.02309 0.01966 0.02118 0.01111 0.02031 0.00833 C 0.01753 0 0.01319 -0.00508 0.00764 -0.01017 C 0.00434 -0.00323 0.00555 -0.00161 0.00885 0.00509 C 0.00746 0.01804 0.00903 0.02174 -0.00122 0.01851 C -0.00556 0.01457 -0.00834 0.01087 -0.01129 0.00509 C -0.0092 -0.00901 -0.00816 -0.00531 0.0026 -0.00346 C 0.00416 0.00047 0.00625 0.00417 0.00764 0.00833 C 0.01059 0.01642 0.00764 0.01943 0.01406 0.02521 C 0.0158 0.02475 0.01788 0.02521 0.01909 0.02359 C 0.02534 0.01527 0.01632 -0.003 0.01024 -0.00855 C 0.00087 -0.00578 0.00503 -0.00901 -0.00122 0.00324 C -0.00209 0.00486 -0.00382 0.00833 -0.00382 0.00833 C -0.00417 0.00995 -0.00504 0.01342 -0.00504 0.01342 " pathEditMode="relative" ptsTypes="ffffffffffffffffffffA">
                                      <p:cBhvr>
                                        <p:cTn id="104" dur="49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5" presetID="0" presetClass="path" presetSubtype="0" accel="50000" decel="50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Motion origin="layout" path="M 0 0 C -0.00174 0.00694 -0.00156 0.00926 0.00382 0.0118 C 0.00642 0.01111 0.01024 0.01296 0.01146 0.00995 C 0.01701 -0.00462 0.00677 -0.0104 0 -0.01364 C -0.00122 -0.01295 -0.00313 -0.01318 -0.00382 -0.01179 C -0.00538 -0.00901 -0.00625 -0.00185 -0.00625 -0.00185 C -0.00452 0.01434 -0.00261 0.01781 0.00885 0.02359 C 0.01232 0.0229 0.01597 0.02336 0.01909 0.02174 C 0.02309 0.01966 0.02118 0.01111 0.02031 0.00833 C 0.01753 0 0.01319 -0.00508 0.00764 -0.01017 C 0.00434 -0.00323 0.00555 -0.00161 0.00885 0.00509 C 0.00746 0.01804 0.00903 0.02174 -0.00122 0.01851 C -0.00556 0.01457 -0.00834 0.01087 -0.01129 0.00509 C -0.0092 -0.00901 -0.00816 -0.00531 0.0026 -0.00346 C 0.00416 0.00047 0.00625 0.00417 0.00764 0.00833 C 0.01059 0.01642 0.00764 0.01943 0.01406 0.02521 C 0.0158 0.02475 0.01788 0.02521 0.01909 0.02359 C 0.02534 0.01527 0.01632 -0.003 0.01024 -0.00855 C 0.00087 -0.00578 0.00503 -0.00901 -0.00122 0.00324 C -0.00209 0.00486 -0.00382 0.00833 -0.00382 0.00833 C -0.00417 0.00995 -0.00504 0.01342 -0.00504 0.01342 " pathEditMode="relative" ptsTypes="ffffffffffffffffffffA">
                                      <p:cBhvr>
                                        <p:cTn id="106" dur="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7" presetID="0" presetClass="path" presetSubtype="0" accel="50000" decel="50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Motion origin="layout" path="M 0 0 C -0.00174 0.00694 -0.00156 0.00926 0.00382 0.0118 C 0.00642 0.01111 0.01024 0.01296 0.01146 0.00995 C 0.01701 -0.00462 0.00677 -0.0104 0 -0.01364 C -0.00122 -0.01295 -0.00313 -0.01318 -0.00382 -0.01179 C -0.00538 -0.00901 -0.00625 -0.00185 -0.00625 -0.00185 C -0.00452 0.01434 -0.00261 0.01781 0.00885 0.02359 C 0.01232 0.0229 0.01597 0.02336 0.01909 0.02174 C 0.02309 0.01966 0.02118 0.01111 0.02031 0.00833 C 0.01753 0 0.01319 -0.00508 0.00764 -0.01017 C 0.00434 -0.00323 0.00555 -0.00161 0.00885 0.00509 C 0.00746 0.01804 0.00903 0.02174 -0.00122 0.01851 C -0.00556 0.01457 -0.00834 0.01087 -0.01129 0.00509 C -0.0092 -0.00901 -0.00816 -0.00531 0.0026 -0.00346 C 0.00416 0.00047 0.00625 0.00417 0.00764 0.00833 C 0.01059 0.01642 0.00764 0.01943 0.01406 0.02521 C 0.0158 0.02475 0.01788 0.02521 0.01909 0.02359 C 0.02534 0.01527 0.01632 -0.003 0.01024 -0.00855 C 0.00087 -0.00578 0.00503 -0.00901 -0.00122 0.00324 C -0.00209 0.00486 -0.00382 0.00833 -0.00382 0.00833 C -0.00417 0.00995 -0.00504 0.01342 -0.00504 0.01342 " pathEditMode="relative" ptsTypes="ffffffffffffffffffffA">
                                      <p:cBhvr>
                                        <p:cTn id="108" dur="18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9" presetID="0" presetClass="path" presetSubtype="0" accel="50000" decel="5000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Motion origin="layout" path="M 0 0 C -0.00174 0.00694 -0.00156 0.00926 0.00382 0.0118 C 0.00642 0.01111 0.01024 0.01296 0.01146 0.00995 C 0.01701 -0.00462 0.00677 -0.0104 0 -0.01364 C -0.00122 -0.01295 -0.00313 -0.01318 -0.00382 -0.01179 C -0.00538 -0.00901 -0.00625 -0.00185 -0.00625 -0.00185 C -0.00452 0.01434 -0.00261 0.01781 0.00885 0.02359 C 0.01232 0.0229 0.01597 0.02336 0.01909 0.02174 C 0.02309 0.01966 0.02118 0.01111 0.02031 0.00833 C 0.01753 0 0.01319 -0.00508 0.00764 -0.01017 C 0.00434 -0.00323 0.00555 -0.00161 0.00885 0.00509 C 0.00746 0.01804 0.00903 0.02174 -0.00122 0.01851 C -0.00556 0.01457 -0.00834 0.01087 -0.01129 0.00509 C -0.0092 -0.00901 -0.00816 -0.00531 0.0026 -0.00346 C 0.00416 0.00047 0.00625 0.00417 0.00764 0.00833 C 0.01059 0.01642 0.00764 0.01943 0.01406 0.02521 C 0.0158 0.02475 0.01788 0.02521 0.01909 0.02359 C 0.02534 0.01527 0.01632 -0.003 0.01024 -0.00855 C 0.00087 -0.00578 0.00503 -0.00901 -0.00122 0.00324 C -0.00209 0.00486 -0.00382 0.00833 -0.00382 0.00833 C -0.00417 0.00995 -0.00504 0.01342 -0.00504 0.01342 " pathEditMode="relative" ptsTypes="ffffffffffffffffffffA">
                                      <p:cBhvr>
                                        <p:cTn id="110" dur="38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1" presetID="0" presetClass="path" presetSubtype="0" accel="50000" decel="50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Motion origin="layout" path="M -6.38889E-6 -4.33858E-6 C 0.01024 -0.01804 0.01996 -0.03631 0.03038 -0.05388 C 0.03802 -0.06683 0.04374 -0.08325 0.05312 -0.09436 C 0.05711 -0.09898 0.06111 -0.10014 0.06579 -0.10268 C 0.07777 -0.10916 0.08958 -0.11679 0.10243 -0.11956 C 0.12847 -0.11771 0.11909 -0.11818 0.13541 -0.11286 C 0.14149 -0.10731 0.14739 -0.10337 0.15434 -0.10106 C 0.16423 -0.09181 0.15972 -0.09436 0.16701 -0.09089 C 0.17187 -0.08441 0.17743 -0.07886 0.18229 -0.07238 C 0.18923 -0.06313 0.18333 -0.06868 0.18854 -0.06059 C 0.19635 -0.0481 0.20086 -0.03631 0.20624 -0.02174 C 0.20763 -0.0111 0.21059 -0.00393 0.21267 0.00694 C 0.21336 0.01041 0.21423 0.01365 0.2151 0.01688 C 0.21545 0.0185 0.21631 0.02197 0.21631 0.02197 C 0.21684 0.02868 0.21302 0.03978 0.2177 0.04232 C 0.22187 0.04464 0.221 0.03099 0.22274 0.02544 C 0.22621 0.01342 0.23177 0.00208 0.23541 -0.00994 C 0.23871 -0.02035 0.24062 -0.03168 0.24427 -0.04209 C 0.25624 -0.07655 0.27638 -0.10985 0.29739 -0.13483 C 0.30902 -0.1487 0.32204 -0.16674 0.33784 -0.17183 C 0.35798 -0.16674 0.35781 -0.16235 0.37343 -0.14153 C 0.39288 -0.11563 0.40312 -0.08904 0.4151 -0.05712 C 0.4217 -0.03954 0.42361 -0.01896 0.43038 -0.00162 C 0.43142 0.00717 0.43385 0.01342 0.43541 0.02197 C 0.43576 0.03492 0.43593 0.04787 0.43663 0.06083 C 0.4368 0.06268 0.43663 0.06638 0.43784 0.06591 C 0.43993 0.06522 0.44045 0.06152 0.44166 0.05921 C 0.44913 0.03169 0.4526 0.00185 0.46076 -0.02521 C 0.46197 -0.03723 0.4651 -0.04718 0.46701 -0.05897 C 0.47083 -0.0814 0.47534 -0.10314 0.4809 -0.12465 C 0.48437 -0.1383 0.48593 -0.14801 0.49236 -0.16004 C 0.49687 -0.16836 0.50381 -0.17877 0.51128 -0.18201 C 0.51614 -0.1864 0.52083 -0.18848 0.52656 -0.19033 C 0.53211 -0.19542 0.53298 -0.19611 0.53923 -0.19218 C 0.54565 -0.18362 0.54861 -0.17368 0.55312 -0.1635 C 0.56093 -0.14616 0.57083 -0.12581 0.57586 -0.10615 C 0.57847 -0.09574 0.5802 -0.08603 0.5835 -0.07585 C 0.58784 -0.03978 0.59027 -0.00393 0.59357 0.03215 C 0.59461 0.05736 0.59687 0.07886 0.60121 0.10292 C 0.60381 0.09852 0.60659 0.09413 0.60885 0.0895 C 0.61215 0.0828 0.61892 0.06915 0.61892 0.06915 C 0.62083 0.05851 0.61909 0.06429 0.62534 0.0525 L 0.62534 0.0525 C 0.62795 0.04325 0.62986 0.03377 0.6342 0.02544 C 0.63697 0.01041 0.64427 -0.00624 0.6493 -0.02012 C 0.65069 -0.02405 0.65399 -0.02659 0.65572 -0.03029 C 0.66024 -0.03954 0.66076 -0.04671 0.66579 -0.0555 C 0.68506 -0.08904 0.71145 -0.11124 0.73784 -0.13321 C 0.74861 -0.142 0.75902 -0.1524 0.76961 -0.16165 C 0.77586 -0.1672 0.77916 -0.17391 0.78611 -0.17854 C 0.8019 -0.18894 0.81475 -0.19218 0.83159 -0.19727 C 0.84218 -0.19658 0.8526 -0.19634 0.86319 -0.19542 C 0.87135 -0.19473 0.8743 -0.17692 0.88229 -0.17368 C 0.88524 -0.16744 0.88333 -0.16952 0.88732 -0.16674 " pathEditMode="relative" ptsTypes="fffffffffffffffffffffffffffffffffffffffffFfffffffffffA">
                                      <p:cBhvr>
                                        <p:cTn id="112" dur="26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3" presetID="0" presetClass="path" presetSubtype="0" accel="50000" decel="50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Motion origin="layout" path="M -6.38889E-6 -4.33858E-6 C 0.01024 -0.01804 0.01996 -0.03631 0.03038 -0.05388 C 0.03802 -0.06683 0.04374 -0.08325 0.05312 -0.09436 C 0.05711 -0.09898 0.06111 -0.10014 0.06579 -0.10268 C 0.07777 -0.10916 0.08958 -0.11679 0.10243 -0.11956 C 0.12847 -0.11771 0.11909 -0.11818 0.13541 -0.11286 C 0.14149 -0.10731 0.14739 -0.10337 0.15434 -0.10106 C 0.16423 -0.09181 0.15972 -0.09436 0.16701 -0.09089 C 0.17187 -0.08441 0.17743 -0.07886 0.18229 -0.07238 C 0.18923 -0.06313 0.18333 -0.06868 0.18854 -0.06059 C 0.19635 -0.0481 0.20086 -0.03631 0.20624 -0.02174 C 0.20763 -0.0111 0.21059 -0.00393 0.21267 0.00694 C 0.21336 0.01041 0.21423 0.01365 0.2151 0.01688 C 0.21545 0.0185 0.21631 0.02197 0.21631 0.02197 C 0.21684 0.02868 0.21302 0.03978 0.2177 0.04232 C 0.22187 0.04464 0.221 0.03099 0.22274 0.02544 C 0.22621 0.01342 0.23177 0.00208 0.23541 -0.00994 C 0.23871 -0.02035 0.24062 -0.03168 0.24427 -0.04209 C 0.25624 -0.07655 0.27638 -0.10985 0.29739 -0.13483 C 0.30902 -0.1487 0.32204 -0.16674 0.33784 -0.17183 C 0.35798 -0.16674 0.35781 -0.16235 0.37343 -0.14153 C 0.39288 -0.11563 0.40312 -0.08904 0.4151 -0.05712 C 0.4217 -0.03954 0.42361 -0.01896 0.43038 -0.00162 C 0.43142 0.00717 0.43385 0.01342 0.43541 0.02197 C 0.43576 0.03492 0.43593 0.04787 0.43663 0.06083 C 0.4368 0.06268 0.43663 0.06638 0.43784 0.06591 C 0.43993 0.06522 0.44045 0.06152 0.44166 0.05921 C 0.44913 0.03169 0.4526 0.00185 0.46076 -0.02521 C 0.46197 -0.03723 0.4651 -0.04718 0.46701 -0.05897 C 0.47083 -0.0814 0.47534 -0.10314 0.4809 -0.12465 C 0.48437 -0.1383 0.48593 -0.14801 0.49236 -0.16004 C 0.49687 -0.16836 0.50381 -0.17877 0.51128 -0.18201 C 0.51614 -0.1864 0.52083 -0.18848 0.52656 -0.19033 C 0.53211 -0.19542 0.53298 -0.19611 0.53923 -0.19218 C 0.54565 -0.18362 0.54861 -0.17368 0.55312 -0.1635 C 0.56093 -0.14616 0.57083 -0.12581 0.57586 -0.10615 C 0.57847 -0.09574 0.5802 -0.08603 0.5835 -0.07585 C 0.58784 -0.03978 0.59027 -0.00393 0.59357 0.03215 C 0.59461 0.05736 0.59687 0.07886 0.60121 0.10292 C 0.60381 0.09852 0.60659 0.09413 0.60885 0.0895 C 0.61215 0.0828 0.61892 0.06915 0.61892 0.06915 C 0.62083 0.05851 0.61909 0.06429 0.62534 0.0525 L 0.62534 0.0525 C 0.62795 0.04325 0.62986 0.03377 0.6342 0.02544 C 0.63697 0.01041 0.64427 -0.00624 0.6493 -0.02012 C 0.65069 -0.02405 0.65399 -0.02659 0.65572 -0.03029 C 0.66024 -0.03954 0.66076 -0.04671 0.66579 -0.0555 C 0.68506 -0.08904 0.71145 -0.11124 0.73784 -0.13321 C 0.74861 -0.142 0.75902 -0.1524 0.76961 -0.16165 C 0.77586 -0.1672 0.77916 -0.17391 0.78611 -0.17854 C 0.8019 -0.18894 0.81475 -0.19218 0.83159 -0.19727 C 0.84218 -0.19658 0.8526 -0.19634 0.86319 -0.19542 C 0.87135 -0.19473 0.8743 -0.17692 0.88229 -0.17368 C 0.88524 -0.16744 0.88333 -0.16952 0.88732 -0.16674 " pathEditMode="relative" ptsTypes="fffffffffffffffffffffffffffffffffffffffffFfffffffffffA">
                                      <p:cBhvr>
                                        <p:cTn id="114" dur="26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382 -0.01596 -0.00226 0.00648 0.0026 0.00347 C 0.00486 0.00208 0.00347 -0.00324 0.00382 -0.00671 C 0.00416 -0.00439 0.00347 -0.00092 0.00503 0 C 0.00625 0.00069 0.00711 -0.00393 0.00625 -0.00509 C 0.00538 -0.00624 0.00382 -0.00393 0.0026 -0.00324 C 0.00156 0.00046 -0.00157 0.01735 0.00503 0.00347 C 0.00173 -0.00994 -0.00035 0.00393 -0.00122 0.00856 C 0.00156 0.02012 -0.00122 0.01735 0.00503 0.02035 C 0.00868 0.01318 0.00989 0.01341 0.00625 0.00162 C 0.00573 0 0.00399 0.00786 0.00503 0.00671 C 0.00729 0.00393 0.01007 -0.00324 0.01007 -0.00324 C 0.01059 -0.00555 0.00989 -0.00902 0.01145 -0.01018 C 0.01371 -0.01179 0.01597 -0.00439 0.0177 0 C 0.0125 0.00925 0.01041 0.01041 0.00503 0 C 0.00382 0.00116 0.00208 0.00185 0.00121 0.00347 C -0.00365 0.01179 0.00642 0.01018 0.01007 0.01179 C 0.01579 -0.00347 0.01718 0.00254 0.01267 -0.00671 C 0.00868 0.00093 0.0059 0 -0.00122 0.00162 C -0.00243 0.00324 -0.00504 0.00439 -0.00504 0.00671 C -0.00504 0.00879 -0.00261 0.00416 -0.00122 0.00347 C 0.00034 0.00254 0.00208 0.00231 0.00382 0.00162 C 0.00642 0.00069 0.01145 -0.00162 0.01145 -0.00162 C 0.0118 0.00069 0.01128 0.0037 0.01267 0.00509 C 0.0151 0.00763 0.02361 -0.00671 0.01388 0.00162 C 0.00833 0.00023 0.0052 -0.00254 0 -0.00509 C 0 -0.00509 0.00086 0.00069 0.00121 0.00347 C 0.00451 -0.01249 0.00069 0.00139 0.00382 0.00347 C 0.00503 0.00416 0.00468 0 0.00503 -0.00162 C 0.00555 -0.00393 0.0059 -0.00601 0.00625 -0.00833 C 0.00763 0.00555 0.00763 0.00046 0.00763 0.00671 " pathEditMode="relative" ptsTypes="ffffffffffffffffffffffffffffffA">
                                      <p:cBhvr>
                                        <p:cTn id="116" dur="3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7" presetID="0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3.33333E-6 -1.11111E-6 C 0.004 -0.01088 0.00799 -0.02176 0.01667 -0.02778 C 0.02535 -0.0338 0.04375 -0.04584 0.05209 -0.03611 C 0.06042 -0.02639 0.05903 0.03055 0.06667 0.03055 C 0.07431 0.03055 0.08334 -0.03704 0.09792 -0.03611 C 0.1125 -0.03519 0.13403 0.04213 0.15417 0.03611 C 0.17431 0.03009 0.19792 -0.07454 0.21875 -0.07222 C 0.23959 -0.06991 0.26111 0.04676 0.27917 0.05 C 0.29723 0.05324 0.30938 -0.05463 0.32709 -0.05278 C 0.3448 -0.05093 0.36545 0.06065 0.38542 0.06111 C 0.40521 0.06157 0.42431 -0.04861 0.44584 -0.05 C 0.46736 -0.05139 0.50105 0.03565 0.51459 0.05278 C 0.52795 0.06991 0.51493 0.07129 0.52709 0.05278 C 0.53907 0.03426 0.56771 -0.05741 0.5875 -0.05834 C 0.60712 -0.05926 0.62466 0.04861 0.64584 0.04722 C 0.66684 0.04583 0.69271 -0.06482 0.71441 -0.06667 C 0.73646 -0.06852 0.76441 0.01852 0.77709 0.03611 C 0.78941 0.0537 0.77986 0.05648 0.78941 0.03889 C 0.79931 0.02129 0.81719 -0.0713 0.83542 -0.06945 C 0.8533 -0.06759 0.87639 0.05463 0.89775 0.05 C 0.91945 0.04537 0.93611 -0.09352 0.96441 -0.09722 C 0.99306 -0.10093 1.03073 -0.03658 1.06875 0.02778 " pathEditMode="relative" ptsTypes="aaaaaaaaaaaaaaaaaaaaaA">
                                      <p:cBhvr>
                                        <p:cTn id="118" dur="2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2"/>
                </p:tgtEl>
              </p:cMediaNode>
            </p:audio>
          </p:childTnLst>
        </p:cTn>
      </p:par>
    </p:tnLst>
    <p:bldLst>
      <p:bldP spid="76" grpId="0" animBg="1"/>
      <p:bldP spid="76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tadium-outside2.bmp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85256" cy="6858000"/>
          </a:xfrm>
          <a:prstGeom prst="rect">
            <a:avLst/>
          </a:prstGeom>
        </p:spPr>
      </p:pic>
      <p:pic>
        <p:nvPicPr>
          <p:cNvPr id="13" name="Picture 12" descr="angryghostcloud4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14942" y="785794"/>
            <a:ext cx="2701315" cy="2179681"/>
          </a:xfrm>
          <a:prstGeom prst="rect">
            <a:avLst/>
          </a:prstGeom>
        </p:spPr>
      </p:pic>
      <p:pic>
        <p:nvPicPr>
          <p:cNvPr id="7" name="Picture 6" descr="angryghostcloud4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14942" y="785794"/>
            <a:ext cx="2701315" cy="2179682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571472" y="2643182"/>
            <a:ext cx="4929222" cy="2071702"/>
          </a:xfrm>
          <a:prstGeom prst="wedgeRoundRectCallout">
            <a:avLst>
              <a:gd name="adj1" fmla="val 59958"/>
              <a:gd name="adj2" fmla="val -90640"/>
              <a:gd name="adj3" fmla="val 16667"/>
            </a:avLst>
          </a:prstGeom>
          <a:solidFill>
            <a:schemeClr val="bg2">
              <a:lumMod val="9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I’ll go and put an advert out, and find my lovely pineapple.</a:t>
            </a:r>
          </a:p>
        </p:txBody>
      </p:sp>
      <p:pic>
        <p:nvPicPr>
          <p:cNvPr id="8" name="FRVOTheAngryFamily_6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8532440" y="623731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3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1" presetClass="pat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02 -0.004  0.012 -0.04533  0.037 -0.04267  C 0.075 -0.03867  0.09 -0.00933  0.125 -0.03867  C 0.147 -0.056  0.173 -0.1  0.192 -0.09867  C 0.235 -0.09733  0.244 -0.052  0.244 -0.01067  C 0.245 0.048  0.189 0.09733  0.121 0.10267  C 0.052 0.10667  -0.005 0.044  0 0  Z" pathEditMode="relative" ptsTypes="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31" presetClass="pat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02 -0.004  0.012 -0.04533  0.037 -0.04267  C 0.075 -0.03867  0.09 -0.00933  0.125 -0.03867  C 0.147 -0.056  0.173 -0.1  0.192 -0.09867  C 0.235 -0.09733  0.244 -0.052  0.244 -0.01067  C 0.245 0.048  0.189 0.09733  0.121 0.10267  C 0.052 0.10667  -0.005 0.044  0 0  Z" pathEditMode="relative" ptsTypes="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1" presetClass="pat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02 -0.004  0.012 -0.04533  0.037 -0.04267  C 0.075 -0.03867  0.09 -0.00933  0.125 -0.03867  C 0.147 -0.056  0.173 -0.1  0.192 -0.09867  C 0.235 -0.09733  0.244 -0.052  0.244 -0.01067  C 0.245 0.048  0.189 0.09733  0.121 0.10267  C 0.052 0.10667  -0.005 0.044  0 0  Z" pathEditMode="relative" ptsTypes="">
                                      <p:cBhvr>
                                        <p:cTn id="1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3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6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33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7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35"/>
                            </p:stCondLst>
                            <p:childTnLst>
                              <p:par>
                                <p:cTn id="20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53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4" grpId="0" animBg="1"/>
      <p:bldP spid="4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ttp://farm4.static.flickr.com/3347/3212809890_8fdbf4b580_b.jpg"/>
          <p:cNvPicPr>
            <a:picLocks noChangeAspect="1" noChangeArrowheads="1"/>
          </p:cNvPicPr>
          <p:nvPr/>
        </p:nvPicPr>
        <p:blipFill>
          <a:blip r:embed="rId5" cstate="print"/>
          <a:srcRect l="13950" b="13950"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12" name="Rectangle 11"/>
          <p:cNvSpPr/>
          <p:nvPr/>
        </p:nvSpPr>
        <p:spPr>
          <a:xfrm rot="16029786">
            <a:off x="5460993" y="5445417"/>
            <a:ext cx="2508294" cy="304859"/>
          </a:xfrm>
          <a:prstGeom prst="rect">
            <a:avLst/>
          </a:prstGeom>
          <a:blipFill>
            <a:blip r:embed="rId6" cstate="print">
              <a:lum bright="-33000"/>
            </a:blip>
            <a:tile tx="0" ty="0" sx="100000" sy="100000" flip="none" algn="tl"/>
          </a:blip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5429256" y="3643314"/>
            <a:ext cx="2571768" cy="1857388"/>
          </a:xfrm>
          <a:prstGeom prst="rect">
            <a:avLst/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chemeClr val="tx1"/>
                </a:solidFill>
                <a:latin typeface="Stencil" pitchFamily="82" charset="0"/>
              </a:rPr>
              <a:t>Wanted:</a:t>
            </a:r>
          </a:p>
          <a:p>
            <a:pPr algn="ctr"/>
            <a:r>
              <a:rPr lang="en-GB" sz="2800" dirty="0">
                <a:solidFill>
                  <a:schemeClr val="tx1"/>
                </a:solidFill>
                <a:latin typeface="Stencil" pitchFamily="82" charset="0"/>
              </a:rPr>
              <a:t> family for learning languages</a:t>
            </a:r>
          </a:p>
        </p:txBody>
      </p:sp>
      <p:pic>
        <p:nvPicPr>
          <p:cNvPr id="13" name="Picture 12" descr="angryghostcloud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20508" y="2643182"/>
            <a:ext cx="5223492" cy="4214818"/>
          </a:xfrm>
          <a:prstGeom prst="rect">
            <a:avLst/>
          </a:prstGeom>
        </p:spPr>
      </p:pic>
      <p:pic>
        <p:nvPicPr>
          <p:cNvPr id="6" name="MS900388390[1]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8429652" y="21429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7.40741E-7 C 0.00348 -0.01296 0.01667 -0.03194 0.025 -0.03333 C 0.03334 -0.03472 0.04861 -0.02222 0.05 -0.00833 C 0.05139 0.00556 0.0441 0.03982 0.03334 0.05 C 0.02257 0.06019 -0.00347 0.06204 -0.01458 0.05278 C -0.02569 0.04352 -0.03298 0.01297 -0.03333 -0.00555 C -0.03368 -0.02407 -0.02534 -0.04583 -0.01666 -0.05833 C -0.00798 -0.07083 0.00625 -0.08102 0.01875 -0.08055 C 0.03125 -0.08009 0.05 -0.06389 0.05834 -0.05555 C 0.06667 -0.04722 0.06702 -0.04166 0.06875 -0.03055 C 0.07049 -0.01944 0.07188 -0.00602 0.06875 0.01111 C 0.06563 0.02824 0.06042 0.05602 0.05 0.07223 C 0.03959 0.08843 0.02118 0.10787 0.00625 0.10834 C -0.00868 0.1088 -0.02951 0.09028 -0.03958 0.075 C -0.04965 0.05973 -0.05555 0.03611 -0.05416 0.01667 C -0.05277 -0.00277 -0.04236 -0.0287 -0.03125 -0.04166 C -0.02014 -0.05463 0.0007 -0.06064 0.0125 -0.06111 C 0.02431 -0.06157 0.0316 -0.05555 0.03959 -0.04444 C 0.04757 -0.03333 0.05868 -0.00972 0.06042 0.00556 C 0.06216 0.02084 0.05938 0.04074 0.05 0.04723 C 0.04063 0.05371 0.01285 0.05047 0.00417 0.04445 C -0.00451 0.03843 -0.00347 0.01297 -3.61111E-6 -7.40741E-7 Z " pathEditMode="relative" ptsTypes="aaaaaaaaaaaaaaaaaaaaaa">
                                      <p:cBhvr>
                                        <p:cTn id="1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89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" presetID="53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12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farm4.static.flickr.com/3347/3212809890_8fdbf4b580_b.jpg"/>
          <p:cNvPicPr>
            <a:picLocks noChangeAspect="1" noChangeArrowheads="1"/>
          </p:cNvPicPr>
          <p:nvPr/>
        </p:nvPicPr>
        <p:blipFill>
          <a:blip r:embed="rId7" cstate="print"/>
          <a:srcRect l="13950" b="13950"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/>
        </p:nvSpPr>
        <p:spPr>
          <a:xfrm rot="16029786">
            <a:off x="5460993" y="5445417"/>
            <a:ext cx="2508294" cy="304859"/>
          </a:xfrm>
          <a:prstGeom prst="rect">
            <a:avLst/>
          </a:prstGeom>
          <a:blipFill>
            <a:blip r:embed="rId8" cstate="print">
              <a:lum bright="-33000"/>
            </a:blip>
            <a:tile tx="0" ty="0" sx="100000" sy="100000" flip="none" algn="tl"/>
          </a:blip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5429256" y="3643314"/>
            <a:ext cx="2571768" cy="1857388"/>
          </a:xfrm>
          <a:prstGeom prst="rect">
            <a:avLst/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chemeClr val="tx1"/>
                </a:solidFill>
                <a:latin typeface="Stencil" pitchFamily="82" charset="0"/>
              </a:rPr>
              <a:t>Wanted:</a:t>
            </a:r>
          </a:p>
          <a:p>
            <a:pPr algn="ctr"/>
            <a:r>
              <a:rPr lang="en-GB" sz="2800" dirty="0">
                <a:solidFill>
                  <a:schemeClr val="tx1"/>
                </a:solidFill>
                <a:latin typeface="Stencil" pitchFamily="82" charset="0"/>
              </a:rPr>
              <a:t> family for learning languages</a:t>
            </a:r>
          </a:p>
        </p:txBody>
      </p:sp>
      <p:pic>
        <p:nvPicPr>
          <p:cNvPr id="7" name="Picture 6" descr="confusedwolfman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357618" y="2643182"/>
            <a:ext cx="3829044" cy="4724146"/>
          </a:xfrm>
          <a:prstGeom prst="rect">
            <a:avLst/>
          </a:prstGeom>
        </p:spPr>
      </p:pic>
      <p:pic>
        <p:nvPicPr>
          <p:cNvPr id="6" name="Content Placeholder 5" descr="confusedwolfmanback.bmp"/>
          <p:cNvPicPr>
            <a:picLocks noGrp="1" noChangeAspect="1"/>
          </p:cNvPicPr>
          <p:nvPr>
            <p:ph idx="1"/>
          </p:nvPr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43438" y="2357430"/>
            <a:ext cx="3857652" cy="4759439"/>
          </a:xfrm>
        </p:spPr>
      </p:pic>
      <p:sp>
        <p:nvSpPr>
          <p:cNvPr id="9" name="Cloud Callout 8"/>
          <p:cNvSpPr/>
          <p:nvPr/>
        </p:nvSpPr>
        <p:spPr>
          <a:xfrm>
            <a:off x="4714876" y="214290"/>
            <a:ext cx="4214842" cy="1643074"/>
          </a:xfrm>
          <a:prstGeom prst="cloudCallout">
            <a:avLst>
              <a:gd name="adj1" fmla="val -13472"/>
              <a:gd name="adj2" fmla="val 129225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Hmmmmm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12" name="Picture 11" descr="pinapple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0554967">
            <a:off x="-1019175" y="5343525"/>
            <a:ext cx="1019175" cy="1514475"/>
          </a:xfrm>
          <a:prstGeom prst="rect">
            <a:avLst/>
          </a:prstGeom>
        </p:spPr>
      </p:pic>
      <p:pic>
        <p:nvPicPr>
          <p:cNvPr id="14" name="intermezzo2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 cstate="print"/>
          <a:stretch>
            <a:fillRect/>
          </a:stretch>
        </p:blipFill>
        <p:spPr>
          <a:xfrm>
            <a:off x="8460432" y="5229200"/>
            <a:ext cx="304800" cy="304800"/>
          </a:xfrm>
          <a:prstGeom prst="rect">
            <a:avLst/>
          </a:prstGeom>
        </p:spPr>
      </p:pic>
      <p:pic>
        <p:nvPicPr>
          <p:cNvPr id="13" name="FRVOTheAngryFamily_8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 cstate="print"/>
          <a:stretch>
            <a:fillRect/>
          </a:stretch>
        </p:blipFill>
        <p:spPr>
          <a:xfrm>
            <a:off x="8460432" y="609329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5.55556E-6 C 0.00468 -0.00323 0.01007 -0.00485 0.01458 -0.00833 C 0.02118 -0.01342 0.02274 -0.01782 0.02916 -0.02222 C 0.04965 -0.03587 0.07118 -0.04953 0.09375 -0.05555 C 0.10902 -0.05439 0.12621 -0.06018 0.13975 -0.04999 C 0.17066 -0.02638 0.11493 -0.0581 0.15625 -0.0361 C 0.15902 -0.0324 0.16146 -0.028 0.16458 -0.02499 C 0.16632 -0.02337 0.16892 -0.02407 0.17083 -0.02222 C 0.17343 -0.01921 0.17465 -0.01435 0.17708 -0.0111 C 0.18021 -0.00694 0.18402 -0.0037 0.1875 5.55556E-6 C 0.19097 0.01413 0.19791 0.02524 0.20208 0.0389 C 0.20816 0.05927 0.21354 0.08056 0.22083 0.10001 C 0.22222 0.10927 0.22361 0.11853 0.225 0.12778 C 0.22569 0.13241 0.22604 0.11829 0.22708 0.1139 C 0.22812 0.10996 0.23021 0.10672 0.23107 0.10278 C 0.23333 0.09561 0.23281 0.09005 0.23541 0.08334 C 0.24514 0.05741 0.23871 0.08172 0.24583 0.05556 C 0.25208 0.03241 0.25625 0.00649 0.27291 -0.00833 C 0.27673 -0.0118 0.28159 -0.01319 0.28541 -0.01666 C 0.28923 -0.0162 0.30625 -0.01481 0.3125 -0.0111 C 0.32482 -0.00393 0.33316 0.00927 0.34166 0.02223 C 0.35711 0.0463 0.36666 0.07292 0.37916 0.10001 C 0.38177 0.10579 0.38593 0.11042 0.3875 0.11667 C 0.39045 0.12825 0.38836 0.12246 0.39375 0.13334 C 0.39809 0.11598 0.40538 0.10047 0.41041 0.08334 C 0.41718 0.06042 0.41805 0.05093 0.43125 0.03334 C 0.43819 0.02408 0.44271 0.01251 0.45208 0.00834 C 0.46093 -0.00046 0.4684 -0.00485 0.47916 -0.00833 C 0.49236 -0.00717 0.51128 -0.01018 0.52291 0.00278 C 0.53507 0.01644 0.52396 0.00533 0.53333 0.01945 C 0.53732 0.02524 0.54288 0.0294 0.54583 0.03612 C 0.55 0.04538 0.55416 0.05464 0.55833 0.0639 C 0.56198 0.07177 0.57083 0.08612 0.57083 0.08612 C 0.57274 0.09677 0.57656 0.10371 0.57916 0.1139 C 0.58906 0.1095 0.58559 0.10626 0.59166 0.09445 C 0.59705 0.06598 0.58975 0.1014 0.59791 0.07223 C 0.60885 0.03311 0.61979 0.01065 0.64982 -0.00555 C 0.66111 -0.00462 0.67222 -0.00578 0.68333 -0.00277 C 0.7092 0.0044 0.71736 0.03982 0.73333 0.06112 C 0.73698 0.0757 0.74271 0.08913 0.74791 0.10278 C 0.74913 0.10626 0.74896 0.11042 0.75 0.1139 C 0.75295 0.12408 0.75573 0.13403 0.75833 0.14445 C 0.76423 0.11251 0.7559 0.15186 0.76458 0.12501 C 0.77361 0.097 0.75677 0.1345 0.77083 0.09723 C 0.77361 0.08982 0.77639 0.08241 0.77916 0.07501 C 0.78038 0.07153 0.78003 0.06737 0.78125 0.0639 C 0.78593 0.05001 0.79184 0.03519 0.79791 0.02223 C 0.8 0.0176 0.80243 0.0132 0.80416 0.00834 C 0.80521 0.00579 0.80521 0.00255 0.80625 5.55556E-6 C 0.81198 -0.01319 0.81198 -0.00879 0.81875 -0.01944 C 0.82031 -0.02198 0.821 -0.02569 0.82291 -0.02777 C 0.83107 -0.03726 0.84114 -0.04212 0.85 -0.04999 C 0.85156 -0.04953 0.86389 -0.04698 0.86666 -0.04444 C 0.87743 -0.03472 0.86823 -0.0361 0.87708 -0.0361 " pathEditMode="relative" ptsTypes="fffffffffffffffffffffffffffffffffffffffffffffffffffffA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1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81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110"/>
                            </p:stCondLst>
                            <p:childTnLst>
                              <p:par>
                                <p:cTn id="2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7708 -0.03611 C 0.87969 -0.05 0.88281 -0.05347 0.88958 -0.06389 C 0.89792 -0.07685 0.90556 -0.09074 0.91667 -0.1 C 0.92413 -0.10625 0.93177 -0.10671 0.93958 -0.11111 C 0.94878 -0.11644 0.95451 -0.11944 0.96458 -0.12222 C 0.97951 -0.11991 0.99653 -0.1213 1.01042 -0.11111 C 1.02587 -0.09954 1.03958 -0.07685 1.05 -0.05833 C 1.06545 -0.03079 1.04861 -0.05718 1.06042 -0.03333 C 1.07587 -0.00255 1.06319 -0.03426 1.07292 -0.00833 C 1.07569 -0.01019 1.07882 -0.01111 1.08125 -0.01389 C 1.0901 -0.02407 1.08559 -0.02269 1.08958 -0.03333 C 1.09253 -0.0412 1.0967 -0.04815 1.1 -0.05556 C 1.10278 -0.07083 1.1092 -0.0831 1.11458 -0.09722 C 1.11597 -0.10069 1.1191 -0.10231 1.12083 -0.10556 C 1.13038 -0.12269 1.13316 -0.13889 1.15 -0.14444 C 1.16076 -0.12546 1.175 -0.11111 1.18542 -0.09167 C 1.18924 -0.08449 1.19184 -0.07639 1.19583 -0.06944 C 1.19948 -0.06319 1.20469 -0.05903 1.20833 -0.05278 C 1.22014 -0.03218 1.23056 -0.00787 1.24167 0.01389 C 1.24375 0.01019 1.24705 0.00718 1.24792 0.00278 C 1.25139 -0.01343 1.25 -0.03079 1.25417 -0.04722 C 1.25903 -0.06644 1.26615 -0.08472 1.27292 -0.10278 C 1.27465 -0.10718 1.27517 -0.1125 1.27708 -0.11667 C 1.27865 -0.11991 1.2816 -0.12176 1.28333 -0.125 C 1.2875 -0.13264 1.28681 -0.13796 1.29167 -0.14444 C 1.30017 -0.15579 1.30556 -0.15741 1.31667 -0.16111 C 1.31944 -0.16019 1.32292 -0.16088 1.325 -0.15833 C 1.32882 -0.15394 1.33038 -0.14699 1.33333 -0.14167 C 1.34514 -0.12014 1.34236 -0.13148 1.35417 -0.1 C 1.35556 -0.0963 1.3566 -0.09236 1.35833 -0.08889 C 1.36215 -0.08125 1.37083 -0.06667 1.37083 -0.06644 C 1.37153 -0.06296 1.37153 -0.0588 1.37292 -0.05556 C 1.38524 -0.02639 1.37483 -0.06481 1.38125 -0.03889 C 1.38368 -0.0456 1.38767 -0.05139 1.38941 -0.05833 C 1.39184 -0.06597 1.39115 -0.07569 1.39358 -0.08333 C 1.39531 -0.08819 1.39826 -0.09236 1.39983 -0.09722 C 1.40174 -0.10255 1.40243 -0.10856 1.40399 -0.11389 C 1.40885 -0.12847 1.41771 -0.13819 1.425 -0.15 C 1.43281 -0.16273 1.43542 -0.17407 1.44583 -0.18333 C 1.47708 -0.1625 1.43611 -0.19352 1.47083 -0.14722 C 1.48993 -0.12176 1.50382 -0.08981 1.51667 -0.05833 C 1.52205 -0.04514 1.53125 -0.03241 1.53125 -0.01667 " pathEditMode="relative" rAng="0" ptsTypes="fffffffffffffffffffffffffffffffffffffffffA"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700" y="-54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63" presetClass="pat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8.33333E-7 -3.33333E-6 L 1.5007 0.01991 " pathEditMode="relative" rAng="0" ptsTypes="AA">
                                      <p:cBhvr>
                                        <p:cTn id="24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000" y="1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showWhenStopped="0">
                <p:cTn id="2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9" grpId="0" animBg="1"/>
      <p:bldP spid="9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44" name="Picture 12" descr="The Monument by firmatography."/>
          <p:cNvPicPr>
            <a:picLocks noChangeAspect="1" noChangeArrowheads="1"/>
          </p:cNvPicPr>
          <p:nvPr/>
        </p:nvPicPr>
        <p:blipFill>
          <a:blip r:embed="rId7" cstate="print"/>
          <a:srcRect r="10933"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pic>
        <p:nvPicPr>
          <p:cNvPr id="7" name="Content Placeholder 6" descr="angry car.bmp"/>
          <p:cNvPicPr>
            <a:picLocks noGrp="1" noChangeAspect="1"/>
          </p:cNvPicPr>
          <p:nvPr>
            <p:ph idx="1"/>
          </p:nvPr>
        </p:nvPicPr>
        <p:blipFill>
          <a:blip r:embed="rId8" cstate="print">
            <a:clrChange>
              <a:clrFrom>
                <a:srgbClr val="990030"/>
              </a:clrFrom>
              <a:clrTo>
                <a:srgbClr val="99003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4083221" y="4838725"/>
            <a:ext cx="3480017" cy="2162175"/>
          </a:xfrm>
        </p:spPr>
      </p:pic>
      <p:pic>
        <p:nvPicPr>
          <p:cNvPr id="6" name="Content Placeholder 4" descr="confusedwolfman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147099" y="2285992"/>
            <a:ext cx="2690051" cy="452596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 rot="16029786">
            <a:off x="5460993" y="5445417"/>
            <a:ext cx="2508294" cy="304859"/>
          </a:xfrm>
          <a:prstGeom prst="rect">
            <a:avLst/>
          </a:prstGeom>
          <a:blipFill>
            <a:blip r:embed="rId10" cstate="print">
              <a:lum bright="-33000"/>
            </a:blip>
            <a:tile tx="0" ty="0" sx="100000" sy="100000" flip="none" algn="tl"/>
          </a:blip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5429256" y="3643314"/>
            <a:ext cx="2571768" cy="1857388"/>
          </a:xfrm>
          <a:prstGeom prst="rect">
            <a:avLst/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chemeClr val="tx1"/>
                </a:solidFill>
                <a:latin typeface="Stencil" pitchFamily="82" charset="0"/>
              </a:rPr>
              <a:t>Wanted:</a:t>
            </a:r>
          </a:p>
          <a:p>
            <a:pPr algn="ctr"/>
            <a:r>
              <a:rPr lang="en-GB" sz="2800" dirty="0">
                <a:solidFill>
                  <a:schemeClr val="tx1"/>
                </a:solidFill>
                <a:latin typeface="Stencil" pitchFamily="82" charset="0"/>
              </a:rPr>
              <a:t> family for learning languages</a:t>
            </a:r>
          </a:p>
        </p:txBody>
      </p:sp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20508" y="2643182"/>
            <a:ext cx="5223492" cy="4214818"/>
          </a:xfrm>
          <a:prstGeom prst="rect">
            <a:avLst/>
          </a:prstGeom>
        </p:spPr>
      </p:pic>
      <p:pic>
        <p:nvPicPr>
          <p:cNvPr id="10" name="Picture 9" descr="pinapple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33275" y="1785926"/>
            <a:ext cx="450744" cy="669798"/>
          </a:xfrm>
          <a:prstGeom prst="rect">
            <a:avLst/>
          </a:prstGeom>
        </p:spPr>
      </p:pic>
      <p:pic>
        <p:nvPicPr>
          <p:cNvPr id="11" name="MS900388390[1]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 cstate="print"/>
          <a:stretch>
            <a:fillRect/>
          </a:stretch>
        </p:blipFill>
        <p:spPr>
          <a:xfrm>
            <a:off x="8429652" y="214290"/>
            <a:ext cx="304800" cy="304800"/>
          </a:xfrm>
          <a:prstGeom prst="rect">
            <a:avLst/>
          </a:prstGeom>
        </p:spPr>
      </p:pic>
      <p:pic>
        <p:nvPicPr>
          <p:cNvPr id="12" name="MS900388371[1]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 cstate="print"/>
          <a:stretch>
            <a:fillRect/>
          </a:stretch>
        </p:blipFill>
        <p:spPr>
          <a:xfrm>
            <a:off x="7358082" y="35716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Motion origin="layout" path="M 1.43195 0.04722 L -0.46059 -0.00533 " pathEditMode="relative" rAng="0" ptsTypes="AA">
                                      <p:cBhvr>
                                        <p:cTn id="6" dur="120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4600" y="-26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1.49653 0.02199 L 5.55112E-17 -2.22222E-6 " pathEditMode="relative" rAng="0" ptsTypes="AA">
                                      <p:cBhvr>
                                        <p:cTn id="8" dur="1900" spd="-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800" y="-11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2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300"/>
                            </p:stCondLst>
                            <p:childTnLst>
                              <p:par>
                                <p:cTn id="1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7.40741E-7 C 0.00348 -0.01296 0.01667 -0.03194 0.025 -0.03333 C 0.03334 -0.03472 0.04861 -0.02222 0.05 -0.00833 C 0.05139 0.00556 0.0441 0.03982 0.03334 0.05 C 0.02257 0.06019 -0.00347 0.06204 -0.01458 0.05278 C -0.02569 0.04352 -0.03298 0.01297 -0.03333 -0.00555 C -0.03368 -0.02407 -0.02534 -0.04583 -0.01666 -0.05833 C -0.00798 -0.07083 0.00625 -0.08102 0.01875 -0.08055 C 0.03125 -0.08009 0.05 -0.06389 0.05834 -0.05555 C 0.06667 -0.04722 0.06702 -0.04166 0.06875 -0.03055 C 0.07049 -0.01944 0.07188 -0.00602 0.06875 0.01111 C 0.06563 0.02824 0.06042 0.05602 0.05 0.07223 C 0.03959 0.08843 0.02118 0.10787 0.00625 0.10834 C -0.00868 0.1088 -0.02951 0.09028 -0.03958 0.075 C -0.04965 0.05973 -0.05555 0.03611 -0.05416 0.01667 C -0.05277 -0.00277 -0.04236 -0.0287 -0.03125 -0.04166 C -0.02014 -0.05463 0.0007 -0.06064 0.0125 -0.06111 C 0.02431 -0.06157 0.0316 -0.05555 0.03959 -0.04444 C 0.04757 -0.03333 0.05868 -0.00972 0.06042 0.00556 C 0.06216 0.02084 0.05938 0.04074 0.05 0.04723 C 0.04063 0.05371 0.01285 0.05047 0.00417 0.04445 C -0.00451 0.03843 -0.00347 0.01297 -3.61111E-6 -7.40741E-7 Z " pathEditMode="relative" ptsTypes="aaaaaaaaaaaaaaaaaaaaaa"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" presetID="53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189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showWhenStopped="0">
                <p:cTn id="3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5" grpId="0" animBg="1"/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0" ma:contentTypeDescription="Create a new document." ma:contentTypeScope="" ma:versionID="6abc2971c3f14d61253ecc0747162d8c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31d5eec3c12ee2e8127422d567928fa7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800161A-DA53-42BC-889D-E5BB98DDBF55}">
  <ds:schemaRefs>
    <ds:schemaRef ds:uri="fcb34dff-52bf-4199-85aa-a58d684e676a"/>
    <ds:schemaRef ds:uri="http://schemas.microsoft.com/office/2006/metadata/properties"/>
    <ds:schemaRef ds:uri="http://purl.org/dc/dcmitype/"/>
    <ds:schemaRef ds:uri="http://purl.org/dc/terms/"/>
    <ds:schemaRef ds:uri="http://schemas.microsoft.com/office/infopath/2007/PartnerControls"/>
    <ds:schemaRef ds:uri="c84553fa-5ce1-45c8-b594-53bd53c1db12"/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02A3BF57-649A-486D-A94D-0F48FF420D1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88334B7-9515-438D-A84B-005D8F5179A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2104</TotalTime>
  <Words>235</Words>
  <Application>Microsoft Office PowerPoint</Application>
  <PresentationFormat>On-screen Show (4:3)</PresentationFormat>
  <Paragraphs>68</Paragraphs>
  <Slides>28</Slides>
  <Notes>28</Notes>
  <HiddenSlides>0</HiddenSlides>
  <MMClips>58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The Angry Family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David Wilson</dc:creator>
  <cp:lastModifiedBy>Tania Agathangelidi Trakatelli (UG)</cp:lastModifiedBy>
  <cp:revision>226</cp:revision>
  <dcterms:created xsi:type="dcterms:W3CDTF">2009-12-14T10:55:33Z</dcterms:created>
  <dcterms:modified xsi:type="dcterms:W3CDTF">2025-07-22T18:20:54Z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